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90" r:id="rId2"/>
    <p:sldId id="256" r:id="rId3"/>
    <p:sldId id="257" r:id="rId4"/>
    <p:sldId id="294" r:id="rId5"/>
    <p:sldId id="258" r:id="rId6"/>
    <p:sldId id="295" r:id="rId7"/>
    <p:sldId id="262" r:id="rId8"/>
    <p:sldId id="296" r:id="rId9"/>
    <p:sldId id="259" r:id="rId10"/>
    <p:sldId id="297" r:id="rId11"/>
    <p:sldId id="260" r:id="rId12"/>
    <p:sldId id="298" r:id="rId13"/>
    <p:sldId id="261" r:id="rId14"/>
    <p:sldId id="299" r:id="rId15"/>
    <p:sldId id="263" r:id="rId16"/>
    <p:sldId id="300" r:id="rId17"/>
    <p:sldId id="264" r:id="rId18"/>
    <p:sldId id="301" r:id="rId19"/>
    <p:sldId id="265" r:id="rId20"/>
    <p:sldId id="302" r:id="rId21"/>
    <p:sldId id="266" r:id="rId22"/>
    <p:sldId id="303" r:id="rId23"/>
    <p:sldId id="286" r:id="rId24"/>
    <p:sldId id="287" r:id="rId25"/>
    <p:sldId id="291" r:id="rId26"/>
    <p:sldId id="288" r:id="rId27"/>
    <p:sldId id="292" r:id="rId28"/>
    <p:sldId id="289" r:id="rId29"/>
    <p:sldId id="29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5A11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306" y="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FCF9F-971B-4ACA-8B07-AB002270C584}" type="datetimeFigureOut">
              <a:rPr lang="en-CA" smtClean="0"/>
              <a:pPr/>
              <a:t>26/09/2011</a:t>
            </a:fld>
            <a:endParaRPr lang="en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7BFC7-BF67-47A7-9348-06C806818CE0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795525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7BFC7-BF67-47A7-9348-06C806818CE0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7BFC7-BF67-47A7-9348-06C806818CE0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E749-DD00-43CF-B24F-C544C9FE8901}" type="datetimeFigureOut">
              <a:rPr lang="fr-CA" smtClean="0"/>
              <a:pPr/>
              <a:t>2011-09-26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FAF4-058F-4135-9007-66FEDEE3E915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85630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E749-DD00-43CF-B24F-C544C9FE8901}" type="datetimeFigureOut">
              <a:rPr lang="fr-CA" smtClean="0"/>
              <a:pPr/>
              <a:t>2011-09-26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FAF4-058F-4135-9007-66FEDEE3E915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00023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E749-DD00-43CF-B24F-C544C9FE8901}" type="datetimeFigureOut">
              <a:rPr lang="fr-CA" smtClean="0"/>
              <a:pPr/>
              <a:t>2011-09-26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FAF4-058F-4135-9007-66FEDEE3E915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77355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E749-DD00-43CF-B24F-C544C9FE8901}" type="datetimeFigureOut">
              <a:rPr lang="fr-CA" smtClean="0"/>
              <a:pPr/>
              <a:t>2011-09-26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FAF4-058F-4135-9007-66FEDEE3E915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85026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E749-DD00-43CF-B24F-C544C9FE8901}" type="datetimeFigureOut">
              <a:rPr lang="fr-CA" smtClean="0"/>
              <a:pPr/>
              <a:t>2011-09-26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FAF4-058F-4135-9007-66FEDEE3E915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23380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E749-DD00-43CF-B24F-C544C9FE8901}" type="datetimeFigureOut">
              <a:rPr lang="fr-CA" smtClean="0"/>
              <a:pPr/>
              <a:t>2011-09-26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FAF4-058F-4135-9007-66FEDEE3E915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69885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E749-DD00-43CF-B24F-C544C9FE8901}" type="datetimeFigureOut">
              <a:rPr lang="fr-CA" smtClean="0"/>
              <a:pPr/>
              <a:t>2011-09-26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FAF4-058F-4135-9007-66FEDEE3E915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80526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E749-DD00-43CF-B24F-C544C9FE8901}" type="datetimeFigureOut">
              <a:rPr lang="fr-CA" smtClean="0"/>
              <a:pPr/>
              <a:t>2011-09-26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FAF4-058F-4135-9007-66FEDEE3E915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73964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E749-DD00-43CF-B24F-C544C9FE8901}" type="datetimeFigureOut">
              <a:rPr lang="fr-CA" smtClean="0"/>
              <a:pPr/>
              <a:t>2011-09-26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FAF4-058F-4135-9007-66FEDEE3E915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17464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E749-DD00-43CF-B24F-C544C9FE8901}" type="datetimeFigureOut">
              <a:rPr lang="fr-CA" smtClean="0"/>
              <a:pPr/>
              <a:t>2011-09-26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FAF4-058F-4135-9007-66FEDEE3E915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31487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E749-DD00-43CF-B24F-C544C9FE8901}" type="datetimeFigureOut">
              <a:rPr lang="fr-CA" smtClean="0"/>
              <a:pPr/>
              <a:t>2011-09-26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FAF4-058F-4135-9007-66FEDEE3E915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74471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1E749-DD00-43CF-B24F-C544C9FE8901}" type="datetimeFigureOut">
              <a:rPr lang="fr-CA" smtClean="0"/>
              <a:pPr/>
              <a:t>2011-09-26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FFAF4-058F-4135-9007-66FEDEE3E915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90659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3.xml"/><Relationship Id="rId3" Type="http://schemas.openxmlformats.org/officeDocument/2006/relationships/slide" Target="slide11.xml"/><Relationship Id="rId7" Type="http://schemas.openxmlformats.org/officeDocument/2006/relationships/slide" Target="slide19.xml"/><Relationship Id="rId12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11" Type="http://schemas.openxmlformats.org/officeDocument/2006/relationships/slide" Target="slide5.xml"/><Relationship Id="rId5" Type="http://schemas.openxmlformats.org/officeDocument/2006/relationships/slide" Target="slide13.xml"/><Relationship Id="rId10" Type="http://schemas.openxmlformats.org/officeDocument/2006/relationships/slide" Target="slide7.xml"/><Relationship Id="rId4" Type="http://schemas.openxmlformats.org/officeDocument/2006/relationships/slide" Target="slide21.xml"/><Relationship Id="rId9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3.xml"/><Relationship Id="rId3" Type="http://schemas.openxmlformats.org/officeDocument/2006/relationships/slide" Target="slide11.xml"/><Relationship Id="rId7" Type="http://schemas.openxmlformats.org/officeDocument/2006/relationships/slide" Target="slide19.xml"/><Relationship Id="rId12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11" Type="http://schemas.openxmlformats.org/officeDocument/2006/relationships/slide" Target="slide5.xml"/><Relationship Id="rId5" Type="http://schemas.openxmlformats.org/officeDocument/2006/relationships/slide" Target="slide13.xml"/><Relationship Id="rId10" Type="http://schemas.openxmlformats.org/officeDocument/2006/relationships/slide" Target="slide7.xml"/><Relationship Id="rId4" Type="http://schemas.openxmlformats.org/officeDocument/2006/relationships/slide" Target="slide21.xml"/><Relationship Id="rId9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3.xml"/><Relationship Id="rId3" Type="http://schemas.openxmlformats.org/officeDocument/2006/relationships/slide" Target="slide11.xml"/><Relationship Id="rId7" Type="http://schemas.openxmlformats.org/officeDocument/2006/relationships/slide" Target="slide19.xml"/><Relationship Id="rId12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11" Type="http://schemas.openxmlformats.org/officeDocument/2006/relationships/slide" Target="slide5.xml"/><Relationship Id="rId5" Type="http://schemas.openxmlformats.org/officeDocument/2006/relationships/slide" Target="slide13.xml"/><Relationship Id="rId10" Type="http://schemas.openxmlformats.org/officeDocument/2006/relationships/slide" Target="slide7.xml"/><Relationship Id="rId4" Type="http://schemas.openxmlformats.org/officeDocument/2006/relationships/slide" Target="slide21.xml"/><Relationship Id="rId9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3.xml"/><Relationship Id="rId3" Type="http://schemas.openxmlformats.org/officeDocument/2006/relationships/slide" Target="slide11.xml"/><Relationship Id="rId7" Type="http://schemas.openxmlformats.org/officeDocument/2006/relationships/slide" Target="slide19.xml"/><Relationship Id="rId12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11" Type="http://schemas.openxmlformats.org/officeDocument/2006/relationships/slide" Target="slide5.xml"/><Relationship Id="rId5" Type="http://schemas.openxmlformats.org/officeDocument/2006/relationships/slide" Target="slide13.xml"/><Relationship Id="rId10" Type="http://schemas.openxmlformats.org/officeDocument/2006/relationships/slide" Target="slide7.xml"/><Relationship Id="rId4" Type="http://schemas.openxmlformats.org/officeDocument/2006/relationships/slide" Target="slide21.xml"/><Relationship Id="rId9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3.xml"/><Relationship Id="rId3" Type="http://schemas.openxmlformats.org/officeDocument/2006/relationships/slide" Target="slide11.xml"/><Relationship Id="rId7" Type="http://schemas.openxmlformats.org/officeDocument/2006/relationships/slide" Target="slide19.xml"/><Relationship Id="rId12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11" Type="http://schemas.openxmlformats.org/officeDocument/2006/relationships/slide" Target="slide5.xml"/><Relationship Id="rId5" Type="http://schemas.openxmlformats.org/officeDocument/2006/relationships/slide" Target="slide13.xml"/><Relationship Id="rId10" Type="http://schemas.openxmlformats.org/officeDocument/2006/relationships/slide" Target="slide7.xml"/><Relationship Id="rId4" Type="http://schemas.openxmlformats.org/officeDocument/2006/relationships/slide" Target="slide21.xml"/><Relationship Id="rId9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3.xml"/><Relationship Id="rId3" Type="http://schemas.openxmlformats.org/officeDocument/2006/relationships/slide" Target="slide11.xml"/><Relationship Id="rId7" Type="http://schemas.openxmlformats.org/officeDocument/2006/relationships/slide" Target="slide19.xml"/><Relationship Id="rId12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11" Type="http://schemas.openxmlformats.org/officeDocument/2006/relationships/slide" Target="slide5.xml"/><Relationship Id="rId5" Type="http://schemas.openxmlformats.org/officeDocument/2006/relationships/slide" Target="slide13.xml"/><Relationship Id="rId10" Type="http://schemas.openxmlformats.org/officeDocument/2006/relationships/slide" Target="slide7.xml"/><Relationship Id="rId4" Type="http://schemas.openxmlformats.org/officeDocument/2006/relationships/slide" Target="slide21.xml"/><Relationship Id="rId9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3.xml"/><Relationship Id="rId3" Type="http://schemas.openxmlformats.org/officeDocument/2006/relationships/slide" Target="slide11.xml"/><Relationship Id="rId7" Type="http://schemas.openxmlformats.org/officeDocument/2006/relationships/slide" Target="slide19.xml"/><Relationship Id="rId12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11" Type="http://schemas.openxmlformats.org/officeDocument/2006/relationships/slide" Target="slide5.xml"/><Relationship Id="rId5" Type="http://schemas.openxmlformats.org/officeDocument/2006/relationships/slide" Target="slide13.xml"/><Relationship Id="rId10" Type="http://schemas.openxmlformats.org/officeDocument/2006/relationships/slide" Target="slide7.xml"/><Relationship Id="rId4" Type="http://schemas.openxmlformats.org/officeDocument/2006/relationships/slide" Target="slide21.xml"/><Relationship Id="rId9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3.xml"/><Relationship Id="rId3" Type="http://schemas.openxmlformats.org/officeDocument/2006/relationships/slide" Target="slide11.xml"/><Relationship Id="rId7" Type="http://schemas.openxmlformats.org/officeDocument/2006/relationships/slide" Target="slide19.xml"/><Relationship Id="rId12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11" Type="http://schemas.openxmlformats.org/officeDocument/2006/relationships/slide" Target="slide5.xml"/><Relationship Id="rId5" Type="http://schemas.openxmlformats.org/officeDocument/2006/relationships/slide" Target="slide13.xml"/><Relationship Id="rId10" Type="http://schemas.openxmlformats.org/officeDocument/2006/relationships/slide" Target="slide7.xml"/><Relationship Id="rId4" Type="http://schemas.openxmlformats.org/officeDocument/2006/relationships/slide" Target="slide21.xml"/><Relationship Id="rId9" Type="http://schemas.openxmlformats.org/officeDocument/2006/relationships/slide" Target="slide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4.xml"/><Relationship Id="rId7" Type="http://schemas.openxmlformats.org/officeDocument/2006/relationships/slide" Target="slide2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slide" Target="slide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4.xml"/><Relationship Id="rId7" Type="http://schemas.openxmlformats.org/officeDocument/2006/relationships/slide" Target="slide2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slide" Target="slide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4.xml"/><Relationship Id="rId7" Type="http://schemas.openxmlformats.org/officeDocument/2006/relationships/slide" Target="slide2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4.xml"/><Relationship Id="rId7" Type="http://schemas.openxmlformats.org/officeDocument/2006/relationships/slide" Target="slide2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0.jpeg"/><Relationship Id="rId5" Type="http://schemas.openxmlformats.org/officeDocument/2006/relationships/audio" Target="../media/audio2.wav"/><Relationship Id="rId10" Type="http://schemas.openxmlformats.org/officeDocument/2006/relationships/audio" Target="../media/audio4.wav"/><Relationship Id="rId4" Type="http://schemas.openxmlformats.org/officeDocument/2006/relationships/image" Target="../media/image17.jpeg"/><Relationship Id="rId9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slide" Target="slide36.xml"/><Relationship Id="rId4" Type="http://schemas.openxmlformats.org/officeDocument/2006/relationships/audio" Target="../media/audio5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slide" Target="slide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slide" Target="slide38.xml"/><Relationship Id="rId4" Type="http://schemas.openxmlformats.org/officeDocument/2006/relationships/audio" Target="../media/audio5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slide" Target="slide39.xml"/><Relationship Id="rId4" Type="http://schemas.openxmlformats.org/officeDocument/2006/relationships/audio" Target="../media/audio5.wav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qtr_autologon\Downloads\thatsright.MP3" TargetMode="External"/><Relationship Id="rId6" Type="http://schemas.openxmlformats.org/officeDocument/2006/relationships/slide" Target="slide32.xml"/><Relationship Id="rId5" Type="http://schemas.openxmlformats.org/officeDocument/2006/relationships/image" Target="../media/image18.jpeg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qtr_autologon\Downloads\thatsright.MP3" TargetMode="External"/><Relationship Id="rId6" Type="http://schemas.openxmlformats.org/officeDocument/2006/relationships/slide" Target="slide33.xml"/><Relationship Id="rId5" Type="http://schemas.openxmlformats.org/officeDocument/2006/relationships/image" Target="../media/image23.png"/><Relationship Id="rId4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qtr_autologon\Downloads\thatsright.MP3" TargetMode="External"/><Relationship Id="rId6" Type="http://schemas.openxmlformats.org/officeDocument/2006/relationships/slide" Target="slide34.xml"/><Relationship Id="rId5" Type="http://schemas.openxmlformats.org/officeDocument/2006/relationships/image" Target="../media/image23.png"/><Relationship Id="rId4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qtr_autologon\Downloads\thatsright.MP3" TargetMode="External"/><Relationship Id="rId6" Type="http://schemas.openxmlformats.org/officeDocument/2006/relationships/slide" Target="slide35.xml"/><Relationship Id="rId5" Type="http://schemas.openxmlformats.org/officeDocument/2006/relationships/image" Target="../media/image23.pn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3.xml"/><Relationship Id="rId3" Type="http://schemas.openxmlformats.org/officeDocument/2006/relationships/slide" Target="slide11.xml"/><Relationship Id="rId7" Type="http://schemas.openxmlformats.org/officeDocument/2006/relationships/slide" Target="slide19.xml"/><Relationship Id="rId12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11" Type="http://schemas.openxmlformats.org/officeDocument/2006/relationships/slide" Target="slide5.xml"/><Relationship Id="rId5" Type="http://schemas.openxmlformats.org/officeDocument/2006/relationships/slide" Target="slide13.xml"/><Relationship Id="rId10" Type="http://schemas.openxmlformats.org/officeDocument/2006/relationships/slide" Target="slide7.xml"/><Relationship Id="rId4" Type="http://schemas.openxmlformats.org/officeDocument/2006/relationships/slide" Target="slide21.xml"/><Relationship Id="rId9" Type="http://schemas.openxmlformats.org/officeDocument/2006/relationships/slide" Target="slide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3.xml"/><Relationship Id="rId3" Type="http://schemas.openxmlformats.org/officeDocument/2006/relationships/slide" Target="slide11.xml"/><Relationship Id="rId7" Type="http://schemas.openxmlformats.org/officeDocument/2006/relationships/slide" Target="slide19.xml"/><Relationship Id="rId12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11" Type="http://schemas.openxmlformats.org/officeDocument/2006/relationships/slide" Target="slide5.xml"/><Relationship Id="rId5" Type="http://schemas.openxmlformats.org/officeDocument/2006/relationships/slide" Target="slide13.xml"/><Relationship Id="rId10" Type="http://schemas.openxmlformats.org/officeDocument/2006/relationships/slide" Target="slide7.xml"/><Relationship Id="rId4" Type="http://schemas.openxmlformats.org/officeDocument/2006/relationships/slide" Target="slide21.xml"/><Relationship Id="rId9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3.xml"/><Relationship Id="rId3" Type="http://schemas.openxmlformats.org/officeDocument/2006/relationships/slide" Target="slide11.xml"/><Relationship Id="rId7" Type="http://schemas.openxmlformats.org/officeDocument/2006/relationships/slide" Target="slide19.xml"/><Relationship Id="rId12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11" Type="http://schemas.openxmlformats.org/officeDocument/2006/relationships/slide" Target="slide5.xml"/><Relationship Id="rId5" Type="http://schemas.openxmlformats.org/officeDocument/2006/relationships/slide" Target="slide13.xml"/><Relationship Id="rId10" Type="http://schemas.openxmlformats.org/officeDocument/2006/relationships/slide" Target="slide7.xml"/><Relationship Id="rId4" Type="http://schemas.openxmlformats.org/officeDocument/2006/relationships/slide" Target="slide21.xml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>
            <a:normAutofit/>
          </a:bodyPr>
          <a:lstStyle/>
          <a:p>
            <a:r>
              <a:rPr lang="fr-CA" sz="6600" dirty="0" smtClean="0">
                <a:solidFill>
                  <a:srgbClr val="FFFF00"/>
                </a:solidFill>
                <a:latin typeface="AbcPhonicsOne" pitchFamily="2" charset="0"/>
              </a:rPr>
              <a:t>Safari </a:t>
            </a:r>
            <a:r>
              <a:rPr lang="fr-CA" sz="6600" dirty="0" err="1" smtClean="0">
                <a:solidFill>
                  <a:srgbClr val="FFFF00"/>
                </a:solidFill>
                <a:latin typeface="AbcPhonicsOne" pitchFamily="2" charset="0"/>
              </a:rPr>
              <a:t>Adventure</a:t>
            </a:r>
            <a:r>
              <a:rPr lang="fr-CA" sz="6600" dirty="0" smtClean="0">
                <a:solidFill>
                  <a:srgbClr val="FFFF00"/>
                </a:solidFill>
                <a:latin typeface="AbcPhonicsOne" pitchFamily="2" charset="0"/>
              </a:rPr>
              <a:t> </a:t>
            </a:r>
            <a:endParaRPr lang="fr-CA" sz="6600" dirty="0">
              <a:solidFill>
                <a:srgbClr val="FFFF00"/>
              </a:solidFill>
              <a:latin typeface="AbcPhonicsOne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664" y="476672"/>
            <a:ext cx="6400800" cy="792088"/>
          </a:xfrm>
          <a:ln>
            <a:noFill/>
          </a:ln>
        </p:spPr>
        <p:txBody>
          <a:bodyPr/>
          <a:lstStyle/>
          <a:p>
            <a:r>
              <a:rPr lang="fr-CA" b="1" dirty="0" err="1" smtClean="0">
                <a:solidFill>
                  <a:srgbClr val="FFFF00"/>
                </a:solidFill>
                <a:latin typeface="AbcPhonicsOne" pitchFamily="2" charset="0"/>
              </a:rPr>
              <a:t>Welcome</a:t>
            </a:r>
            <a:r>
              <a:rPr lang="fr-CA" b="1" dirty="0" smtClean="0">
                <a:solidFill>
                  <a:srgbClr val="FFFF00"/>
                </a:solidFill>
                <a:latin typeface="AbcPhonicsOne" pitchFamily="2" charset="0"/>
              </a:rPr>
              <a:t> to </a:t>
            </a:r>
            <a:r>
              <a:rPr lang="fr-CA" b="1" dirty="0" err="1" smtClean="0">
                <a:solidFill>
                  <a:srgbClr val="FFFF00"/>
                </a:solidFill>
                <a:latin typeface="AbcPhonicsOne" pitchFamily="2" charset="0"/>
              </a:rPr>
              <a:t>your</a:t>
            </a:r>
            <a:r>
              <a:rPr lang="fr-CA" b="1" dirty="0" smtClean="0">
                <a:solidFill>
                  <a:srgbClr val="FFFF00"/>
                </a:solidFill>
                <a:latin typeface="AbcPhonicsOne" pitchFamily="2" charset="0"/>
              </a:rPr>
              <a:t> first …</a:t>
            </a:r>
            <a:endParaRPr lang="fr-CA" b="1" dirty="0">
              <a:solidFill>
                <a:srgbClr val="FFFF00"/>
              </a:solidFill>
              <a:latin typeface="AbcPhonicsOne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68960"/>
            <a:ext cx="4560168" cy="33702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107504" y="3861048"/>
            <a:ext cx="1728192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b="1" dirty="0" err="1" smtClean="0">
                <a:solidFill>
                  <a:srgbClr val="FFFF00"/>
                </a:solidFill>
                <a:latin typeface="AbcPhonicsOne" pitchFamily="2" charset="0"/>
              </a:rPr>
              <a:t>Kym</a:t>
            </a:r>
            <a:r>
              <a:rPr lang="fr-CA" b="1" dirty="0" smtClean="0">
                <a:solidFill>
                  <a:srgbClr val="FFFF00"/>
                </a:solidFill>
                <a:latin typeface="AbcPhonicsOne" pitchFamily="2" charset="0"/>
              </a:rPr>
              <a:t> Raymond</a:t>
            </a:r>
            <a:endParaRPr lang="fr-CA" b="1" dirty="0">
              <a:solidFill>
                <a:srgbClr val="FFFF00"/>
              </a:solidFill>
              <a:latin typeface="AbcPhonicsOne" pitchFamily="2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7236296" y="3861048"/>
            <a:ext cx="1728192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b="1" dirty="0" smtClean="0">
                <a:solidFill>
                  <a:srgbClr val="FFFF00"/>
                </a:solidFill>
                <a:latin typeface="AbcPhonicsOne" pitchFamily="2" charset="0"/>
              </a:rPr>
              <a:t>Elodie</a:t>
            </a:r>
          </a:p>
          <a:p>
            <a:r>
              <a:rPr lang="fr-CA" b="1" dirty="0" smtClean="0">
                <a:solidFill>
                  <a:srgbClr val="FFFF00"/>
                </a:solidFill>
                <a:latin typeface="AbcPhonicsOne" pitchFamily="2" charset="0"/>
              </a:rPr>
              <a:t>Félix</a:t>
            </a:r>
            <a:endParaRPr lang="fr-CA" b="1" dirty="0">
              <a:solidFill>
                <a:srgbClr val="FFFF00"/>
              </a:solidFill>
              <a:latin typeface="AbcPhonicsOne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26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6768752" cy="5920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Connecteur droit 5"/>
          <p:cNvCxnSpPr/>
          <p:nvPr/>
        </p:nvCxnSpPr>
        <p:spPr>
          <a:xfrm flipV="1">
            <a:off x="2195736" y="4653136"/>
            <a:ext cx="1296144" cy="115212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5508104" y="404664"/>
            <a:ext cx="809670" cy="783213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683568" y="4221088"/>
            <a:ext cx="864096" cy="79208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043608" y="1700808"/>
            <a:ext cx="864096" cy="64807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7164288" y="1844824"/>
            <a:ext cx="599217" cy="46863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6300192" y="1124744"/>
            <a:ext cx="1377119" cy="132231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endCxn id="34" idx="3"/>
          </p:cNvCxnSpPr>
          <p:nvPr/>
        </p:nvCxnSpPr>
        <p:spPr>
          <a:xfrm flipV="1">
            <a:off x="6423153" y="360042"/>
            <a:ext cx="850471" cy="98457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 flipV="1">
            <a:off x="6876256" y="4941168"/>
            <a:ext cx="402418" cy="28803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7236296" y="4005064"/>
            <a:ext cx="576064" cy="4320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1907704" y="548680"/>
            <a:ext cx="1296144" cy="70207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eptagone 32">
            <a:hlinkClick r:id="rId3" action="ppaction://hlinksldjump"/>
          </p:cNvPr>
          <p:cNvSpPr/>
          <p:nvPr/>
        </p:nvSpPr>
        <p:spPr>
          <a:xfrm>
            <a:off x="6228184" y="18864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Heptagone 33">
            <a:hlinkClick r:id="rId4" action="ppaction://hlinksldjump"/>
          </p:cNvPr>
          <p:cNvSpPr/>
          <p:nvPr/>
        </p:nvSpPr>
        <p:spPr>
          <a:xfrm>
            <a:off x="7164288" y="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Heptagone 34">
            <a:hlinkClick r:id="rId5" action="ppaction://hlinksldjump"/>
          </p:cNvPr>
          <p:cNvSpPr/>
          <p:nvPr/>
        </p:nvSpPr>
        <p:spPr>
          <a:xfrm>
            <a:off x="7596336" y="90872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Heptagone 35">
            <a:hlinkClick r:id="rId6" action="ppaction://hlinksldjump"/>
          </p:cNvPr>
          <p:cNvSpPr/>
          <p:nvPr/>
        </p:nvSpPr>
        <p:spPr>
          <a:xfrm>
            <a:off x="7668344" y="1556792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Heptagone 36">
            <a:hlinkClick r:id="rId7" action="ppaction://hlinksldjump"/>
          </p:cNvPr>
          <p:cNvSpPr/>
          <p:nvPr/>
        </p:nvSpPr>
        <p:spPr>
          <a:xfrm>
            <a:off x="7740352" y="4365104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Heptagone 37">
            <a:hlinkClick r:id="rId8" action="ppaction://hlinksldjump"/>
          </p:cNvPr>
          <p:cNvSpPr/>
          <p:nvPr/>
        </p:nvSpPr>
        <p:spPr>
          <a:xfrm>
            <a:off x="7236296" y="5085184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Heptagone 38">
            <a:hlinkClick r:id="rId9" action="ppaction://hlinksldjump"/>
          </p:cNvPr>
          <p:cNvSpPr/>
          <p:nvPr/>
        </p:nvSpPr>
        <p:spPr>
          <a:xfrm>
            <a:off x="1907704" y="566124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" name="Heptagone 39">
            <a:hlinkClick r:id="rId10" action="ppaction://hlinksldjump"/>
          </p:cNvPr>
          <p:cNvSpPr/>
          <p:nvPr/>
        </p:nvSpPr>
        <p:spPr>
          <a:xfrm>
            <a:off x="395536" y="494116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Heptagone 40">
            <a:hlinkClick r:id="rId11" action="ppaction://hlinksldjump"/>
          </p:cNvPr>
          <p:cNvSpPr/>
          <p:nvPr/>
        </p:nvSpPr>
        <p:spPr>
          <a:xfrm>
            <a:off x="755576" y="1412776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1" name="Heptagone 50">
            <a:hlinkClick r:id="rId12" action="ppaction://hlinksldjump"/>
          </p:cNvPr>
          <p:cNvSpPr/>
          <p:nvPr/>
        </p:nvSpPr>
        <p:spPr>
          <a:xfrm>
            <a:off x="1619672" y="26064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 à coins arrondis 23"/>
          <p:cNvSpPr/>
          <p:nvPr/>
        </p:nvSpPr>
        <p:spPr>
          <a:xfrm>
            <a:off x="251519" y="6074051"/>
            <a:ext cx="1656185" cy="6673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Next</a:t>
            </a:r>
            <a:r>
              <a:rPr lang="fr-CA" dirty="0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 </a:t>
            </a:r>
            <a:r>
              <a:rPr lang="fr-CA" dirty="0" err="1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A</a:t>
            </a:r>
            <a:r>
              <a:rPr lang="fr-CA" dirty="0" err="1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dventure</a:t>
            </a:r>
            <a:endParaRPr lang="fr-CA" dirty="0">
              <a:solidFill>
                <a:schemeClr val="accent3">
                  <a:lumMod val="50000"/>
                </a:schemeClr>
              </a:solidFill>
              <a:latin typeface="AbcPhonicsOne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9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4176464" cy="44964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ctangle à coins arrondis 5"/>
          <p:cNvSpPr/>
          <p:nvPr/>
        </p:nvSpPr>
        <p:spPr>
          <a:xfrm>
            <a:off x="4895528" y="188640"/>
            <a:ext cx="4248472" cy="129614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5400" dirty="0" err="1" smtClean="0">
                <a:latin typeface="Bookman Old Style" pitchFamily="18" charset="0"/>
              </a:rPr>
              <a:t>Leopard</a:t>
            </a:r>
            <a:endParaRPr lang="fr-CA" sz="5400" dirty="0">
              <a:latin typeface="Bookman Old Style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27984" y="1916832"/>
            <a:ext cx="4355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Bookman Old Style" pitchFamily="18" charset="0"/>
              </a:rPr>
              <a:t>A leopard is yellow with black spots. It has</a:t>
            </a:r>
          </a:p>
          <a:p>
            <a:r>
              <a:rPr lang="en-CA" sz="4000" dirty="0" smtClean="0">
                <a:solidFill>
                  <a:schemeClr val="bg1"/>
                </a:solidFill>
                <a:latin typeface="Bookman Old Style" pitchFamily="18" charset="0"/>
              </a:rPr>
              <a:t>small ears</a:t>
            </a:r>
            <a:r>
              <a:rPr lang="en-CA" sz="4000" dirty="0" smtClean="0">
                <a:latin typeface="Bookman Old Style" pitchFamily="18" charset="0"/>
              </a:rPr>
              <a:t>, a </a:t>
            </a:r>
            <a:r>
              <a:rPr lang="en-CA" sz="4000" dirty="0" smtClean="0">
                <a:solidFill>
                  <a:schemeClr val="bg1"/>
                </a:solidFill>
                <a:latin typeface="Bookman Old Style" pitchFamily="18" charset="0"/>
              </a:rPr>
              <a:t>long</a:t>
            </a:r>
            <a:r>
              <a:rPr lang="en-CA" sz="4000" dirty="0" smtClean="0">
                <a:latin typeface="Bookman Old Style" pitchFamily="18" charset="0"/>
              </a:rPr>
              <a:t> </a:t>
            </a:r>
            <a:r>
              <a:rPr lang="en-CA" sz="4000" dirty="0" smtClean="0">
                <a:solidFill>
                  <a:schemeClr val="bg1"/>
                </a:solidFill>
                <a:latin typeface="Bookman Old Style" pitchFamily="18" charset="0"/>
              </a:rPr>
              <a:t>tail </a:t>
            </a:r>
            <a:r>
              <a:rPr lang="en-CA" sz="4000" dirty="0" smtClean="0">
                <a:latin typeface="Bookman Old Style" pitchFamily="18" charset="0"/>
              </a:rPr>
              <a:t>and</a:t>
            </a:r>
            <a:r>
              <a:rPr lang="en-CA" sz="4000" dirty="0" smtClean="0">
                <a:solidFill>
                  <a:schemeClr val="bg1"/>
                </a:solidFill>
                <a:latin typeface="Bookman Old Style" pitchFamily="18" charset="0"/>
              </a:rPr>
              <a:t> sharp claws</a:t>
            </a:r>
            <a:endParaRPr lang="en-CA" sz="4000" dirty="0" smtClean="0">
              <a:latin typeface="Bookman Old Style" pitchFamily="18" charset="0"/>
            </a:endParaRPr>
          </a:p>
          <a:p>
            <a:endParaRPr lang="en-CA" sz="4000" dirty="0">
              <a:latin typeface="Bookman Old Style" pitchFamily="18" charset="0"/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7812360" y="5949280"/>
            <a:ext cx="1080120" cy="90872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Next</a:t>
            </a:r>
            <a:endParaRPr lang="en-CA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059832" y="4437112"/>
            <a:ext cx="1368152" cy="28803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1835696" y="2420888"/>
            <a:ext cx="2592288" cy="1656184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2051720" y="4941168"/>
            <a:ext cx="2376264" cy="100811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2046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6768752" cy="5920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Connecteur droit 5"/>
          <p:cNvCxnSpPr/>
          <p:nvPr/>
        </p:nvCxnSpPr>
        <p:spPr>
          <a:xfrm flipV="1">
            <a:off x="2195736" y="4653136"/>
            <a:ext cx="1296144" cy="115212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5508104" y="404664"/>
            <a:ext cx="809670" cy="783213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683568" y="4221088"/>
            <a:ext cx="864096" cy="79208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043608" y="1700808"/>
            <a:ext cx="864096" cy="64807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7164288" y="1844824"/>
            <a:ext cx="599217" cy="46863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6300192" y="1124744"/>
            <a:ext cx="1377119" cy="132231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endCxn id="34" idx="3"/>
          </p:cNvCxnSpPr>
          <p:nvPr/>
        </p:nvCxnSpPr>
        <p:spPr>
          <a:xfrm flipV="1">
            <a:off x="6423153" y="360042"/>
            <a:ext cx="850471" cy="98457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 flipV="1">
            <a:off x="6876256" y="4941168"/>
            <a:ext cx="402418" cy="28803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7236296" y="4005064"/>
            <a:ext cx="576064" cy="4320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1907704" y="548680"/>
            <a:ext cx="1296144" cy="70207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eptagone 32">
            <a:hlinkClick r:id="rId3" action="ppaction://hlinksldjump"/>
          </p:cNvPr>
          <p:cNvSpPr/>
          <p:nvPr/>
        </p:nvSpPr>
        <p:spPr>
          <a:xfrm>
            <a:off x="6228184" y="18864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Heptagone 33">
            <a:hlinkClick r:id="rId4" action="ppaction://hlinksldjump"/>
          </p:cNvPr>
          <p:cNvSpPr/>
          <p:nvPr/>
        </p:nvSpPr>
        <p:spPr>
          <a:xfrm>
            <a:off x="7164288" y="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Heptagone 34">
            <a:hlinkClick r:id="rId5" action="ppaction://hlinksldjump"/>
          </p:cNvPr>
          <p:cNvSpPr/>
          <p:nvPr/>
        </p:nvSpPr>
        <p:spPr>
          <a:xfrm>
            <a:off x="7596336" y="90872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Heptagone 35">
            <a:hlinkClick r:id="rId6" action="ppaction://hlinksldjump"/>
          </p:cNvPr>
          <p:cNvSpPr/>
          <p:nvPr/>
        </p:nvSpPr>
        <p:spPr>
          <a:xfrm>
            <a:off x="7668344" y="1556792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Heptagone 36">
            <a:hlinkClick r:id="rId7" action="ppaction://hlinksldjump"/>
          </p:cNvPr>
          <p:cNvSpPr/>
          <p:nvPr/>
        </p:nvSpPr>
        <p:spPr>
          <a:xfrm>
            <a:off x="7740352" y="4365104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Heptagone 37">
            <a:hlinkClick r:id="rId8" action="ppaction://hlinksldjump"/>
          </p:cNvPr>
          <p:cNvSpPr/>
          <p:nvPr/>
        </p:nvSpPr>
        <p:spPr>
          <a:xfrm>
            <a:off x="7236296" y="5085184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Heptagone 38">
            <a:hlinkClick r:id="rId9" action="ppaction://hlinksldjump"/>
          </p:cNvPr>
          <p:cNvSpPr/>
          <p:nvPr/>
        </p:nvSpPr>
        <p:spPr>
          <a:xfrm>
            <a:off x="1907704" y="566124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" name="Heptagone 39">
            <a:hlinkClick r:id="rId10" action="ppaction://hlinksldjump"/>
          </p:cNvPr>
          <p:cNvSpPr/>
          <p:nvPr/>
        </p:nvSpPr>
        <p:spPr>
          <a:xfrm>
            <a:off x="395536" y="494116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Heptagone 40">
            <a:hlinkClick r:id="rId11" action="ppaction://hlinksldjump"/>
          </p:cNvPr>
          <p:cNvSpPr/>
          <p:nvPr/>
        </p:nvSpPr>
        <p:spPr>
          <a:xfrm>
            <a:off x="755576" y="1412776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1" name="Heptagone 50">
            <a:hlinkClick r:id="rId12" action="ppaction://hlinksldjump"/>
          </p:cNvPr>
          <p:cNvSpPr/>
          <p:nvPr/>
        </p:nvSpPr>
        <p:spPr>
          <a:xfrm>
            <a:off x="1619672" y="26064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 à coins arrondis 23"/>
          <p:cNvSpPr/>
          <p:nvPr/>
        </p:nvSpPr>
        <p:spPr>
          <a:xfrm>
            <a:off x="251519" y="6074051"/>
            <a:ext cx="1656185" cy="6673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Next</a:t>
            </a:r>
            <a:r>
              <a:rPr lang="fr-CA" dirty="0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 </a:t>
            </a:r>
            <a:r>
              <a:rPr lang="fr-CA" dirty="0" err="1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A</a:t>
            </a:r>
            <a:r>
              <a:rPr lang="fr-CA" dirty="0" err="1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dventure</a:t>
            </a:r>
            <a:endParaRPr lang="fr-CA" dirty="0">
              <a:solidFill>
                <a:schemeClr val="accent3">
                  <a:lumMod val="50000"/>
                </a:schemeClr>
              </a:solidFill>
              <a:latin typeface="AbcPhonicsOne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9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895528" y="188640"/>
            <a:ext cx="4248472" cy="129614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5400" dirty="0" err="1" smtClean="0">
                <a:latin typeface="Bookman Old Style" pitchFamily="18" charset="0"/>
              </a:rPr>
              <a:t>Elephant</a:t>
            </a:r>
            <a:endParaRPr lang="fr-CA" sz="5400" dirty="0">
              <a:latin typeface="Bookman Old Style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09" y="1916832"/>
            <a:ext cx="5700125" cy="42750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ZoneTexte 5"/>
          <p:cNvSpPr txBox="1"/>
          <p:nvPr/>
        </p:nvSpPr>
        <p:spPr>
          <a:xfrm>
            <a:off x="5508104" y="2132856"/>
            <a:ext cx="3635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Bookman Old Style" pitchFamily="18" charset="0"/>
              </a:rPr>
              <a:t>An elephant is grey, </a:t>
            </a:r>
          </a:p>
          <a:p>
            <a:r>
              <a:rPr lang="en-CA" sz="4000" dirty="0" smtClean="0">
                <a:latin typeface="Bookman Old Style" pitchFamily="18" charset="0"/>
              </a:rPr>
              <a:t>it has</a:t>
            </a:r>
          </a:p>
          <a:p>
            <a:r>
              <a:rPr lang="en-CA" sz="4000" dirty="0" smtClean="0">
                <a:latin typeface="Bookman Old Style" pitchFamily="18" charset="0"/>
              </a:rPr>
              <a:t> </a:t>
            </a:r>
            <a:r>
              <a:rPr lang="en-CA" sz="4000" dirty="0" smtClean="0">
                <a:solidFill>
                  <a:schemeClr val="bg1"/>
                </a:solidFill>
                <a:latin typeface="Bookman Old Style" pitchFamily="18" charset="0"/>
              </a:rPr>
              <a:t>big</a:t>
            </a:r>
            <a:r>
              <a:rPr lang="en-CA" sz="4000" dirty="0" smtClean="0">
                <a:latin typeface="Bookman Old Style" pitchFamily="18" charset="0"/>
              </a:rPr>
              <a:t> </a:t>
            </a:r>
            <a:r>
              <a:rPr lang="en-CA" sz="4000" dirty="0" smtClean="0">
                <a:solidFill>
                  <a:schemeClr val="bg1"/>
                </a:solidFill>
                <a:latin typeface="Bookman Old Style" pitchFamily="18" charset="0"/>
              </a:rPr>
              <a:t>ears</a:t>
            </a:r>
            <a:r>
              <a:rPr lang="en-CA" sz="4000" dirty="0" smtClean="0">
                <a:latin typeface="Bookman Old Style" pitchFamily="18" charset="0"/>
              </a:rPr>
              <a:t> </a:t>
            </a:r>
          </a:p>
          <a:p>
            <a:r>
              <a:rPr lang="en-CA" sz="4000" dirty="0" smtClean="0">
                <a:latin typeface="Bookman Old Style" pitchFamily="18" charset="0"/>
              </a:rPr>
              <a:t>and a </a:t>
            </a:r>
          </a:p>
          <a:p>
            <a:r>
              <a:rPr lang="en-CA" sz="4000" dirty="0" smtClean="0">
                <a:solidFill>
                  <a:schemeClr val="bg1"/>
                </a:solidFill>
                <a:latin typeface="Bookman Old Style" pitchFamily="18" charset="0"/>
              </a:rPr>
              <a:t>long</a:t>
            </a:r>
            <a:r>
              <a:rPr lang="en-CA" sz="4000" dirty="0" smtClean="0">
                <a:latin typeface="Bookman Old Style" pitchFamily="18" charset="0"/>
              </a:rPr>
              <a:t> </a:t>
            </a:r>
            <a:r>
              <a:rPr lang="en-CA" sz="4000" dirty="0" smtClean="0">
                <a:solidFill>
                  <a:schemeClr val="bg1"/>
                </a:solidFill>
                <a:latin typeface="Bookman Old Style" pitchFamily="18" charset="0"/>
              </a:rPr>
              <a:t>trump</a:t>
            </a:r>
            <a:r>
              <a:rPr lang="en-CA" sz="4000" dirty="0" smtClean="0">
                <a:latin typeface="Bookman Old Style" pitchFamily="18" charset="0"/>
              </a:rPr>
              <a:t>. </a:t>
            </a:r>
          </a:p>
          <a:p>
            <a:endParaRPr lang="en-CA" sz="4000" dirty="0">
              <a:latin typeface="Bookman Old Style" pitchFamily="18" charset="0"/>
            </a:endParaRPr>
          </a:p>
        </p:txBody>
      </p:sp>
      <p:sp>
        <p:nvSpPr>
          <p:cNvPr id="16" name="Flèche droite 15"/>
          <p:cNvSpPr/>
          <p:nvPr/>
        </p:nvSpPr>
        <p:spPr>
          <a:xfrm>
            <a:off x="7812360" y="5949280"/>
            <a:ext cx="1080120" cy="90872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Next</a:t>
            </a:r>
            <a:endParaRPr lang="en-CA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067944" y="3501008"/>
            <a:ext cx="1656184" cy="7920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644008" y="4941168"/>
            <a:ext cx="936104" cy="504056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663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6768752" cy="5920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Connecteur droit 5"/>
          <p:cNvCxnSpPr/>
          <p:nvPr/>
        </p:nvCxnSpPr>
        <p:spPr>
          <a:xfrm flipV="1">
            <a:off x="2195736" y="4653136"/>
            <a:ext cx="1296144" cy="115212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5508104" y="404664"/>
            <a:ext cx="809670" cy="783213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683568" y="4221088"/>
            <a:ext cx="864096" cy="79208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043608" y="1700808"/>
            <a:ext cx="864096" cy="64807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7164288" y="1844824"/>
            <a:ext cx="599217" cy="46863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6300192" y="1124744"/>
            <a:ext cx="1377119" cy="132231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endCxn id="34" idx="3"/>
          </p:cNvCxnSpPr>
          <p:nvPr/>
        </p:nvCxnSpPr>
        <p:spPr>
          <a:xfrm flipV="1">
            <a:off x="6423153" y="360042"/>
            <a:ext cx="850471" cy="98457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 flipV="1">
            <a:off x="6876256" y="4941168"/>
            <a:ext cx="402418" cy="28803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7236296" y="4005064"/>
            <a:ext cx="576064" cy="4320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1907704" y="548680"/>
            <a:ext cx="1296144" cy="70207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eptagone 32">
            <a:hlinkClick r:id="rId3" action="ppaction://hlinksldjump"/>
          </p:cNvPr>
          <p:cNvSpPr/>
          <p:nvPr/>
        </p:nvSpPr>
        <p:spPr>
          <a:xfrm>
            <a:off x="6228184" y="18864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Heptagone 33">
            <a:hlinkClick r:id="rId4" action="ppaction://hlinksldjump"/>
          </p:cNvPr>
          <p:cNvSpPr/>
          <p:nvPr/>
        </p:nvSpPr>
        <p:spPr>
          <a:xfrm>
            <a:off x="7164288" y="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Heptagone 34">
            <a:hlinkClick r:id="rId5" action="ppaction://hlinksldjump"/>
          </p:cNvPr>
          <p:cNvSpPr/>
          <p:nvPr/>
        </p:nvSpPr>
        <p:spPr>
          <a:xfrm>
            <a:off x="7596336" y="90872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Heptagone 35">
            <a:hlinkClick r:id="rId6" action="ppaction://hlinksldjump"/>
          </p:cNvPr>
          <p:cNvSpPr/>
          <p:nvPr/>
        </p:nvSpPr>
        <p:spPr>
          <a:xfrm>
            <a:off x="7668344" y="1556792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Heptagone 36">
            <a:hlinkClick r:id="rId7" action="ppaction://hlinksldjump"/>
          </p:cNvPr>
          <p:cNvSpPr/>
          <p:nvPr/>
        </p:nvSpPr>
        <p:spPr>
          <a:xfrm>
            <a:off x="7740352" y="4365104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Heptagone 37">
            <a:hlinkClick r:id="rId8" action="ppaction://hlinksldjump"/>
          </p:cNvPr>
          <p:cNvSpPr/>
          <p:nvPr/>
        </p:nvSpPr>
        <p:spPr>
          <a:xfrm>
            <a:off x="7236296" y="5085184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Heptagone 38">
            <a:hlinkClick r:id="rId9" action="ppaction://hlinksldjump"/>
          </p:cNvPr>
          <p:cNvSpPr/>
          <p:nvPr/>
        </p:nvSpPr>
        <p:spPr>
          <a:xfrm>
            <a:off x="1907704" y="566124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" name="Heptagone 39">
            <a:hlinkClick r:id="rId10" action="ppaction://hlinksldjump"/>
          </p:cNvPr>
          <p:cNvSpPr/>
          <p:nvPr/>
        </p:nvSpPr>
        <p:spPr>
          <a:xfrm>
            <a:off x="395536" y="494116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Heptagone 40">
            <a:hlinkClick r:id="rId11" action="ppaction://hlinksldjump"/>
          </p:cNvPr>
          <p:cNvSpPr/>
          <p:nvPr/>
        </p:nvSpPr>
        <p:spPr>
          <a:xfrm>
            <a:off x="755576" y="1412776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1" name="Heptagone 50">
            <a:hlinkClick r:id="rId12" action="ppaction://hlinksldjump"/>
          </p:cNvPr>
          <p:cNvSpPr/>
          <p:nvPr/>
        </p:nvSpPr>
        <p:spPr>
          <a:xfrm>
            <a:off x="1619672" y="26064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 à coins arrondis 23"/>
          <p:cNvSpPr/>
          <p:nvPr/>
        </p:nvSpPr>
        <p:spPr>
          <a:xfrm>
            <a:off x="251519" y="6074051"/>
            <a:ext cx="1656185" cy="6673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Next</a:t>
            </a:r>
            <a:r>
              <a:rPr lang="fr-CA" dirty="0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 </a:t>
            </a:r>
            <a:r>
              <a:rPr lang="fr-CA" dirty="0" err="1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A</a:t>
            </a:r>
            <a:r>
              <a:rPr lang="fr-CA" dirty="0" err="1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dventure</a:t>
            </a:r>
            <a:endParaRPr lang="fr-CA" dirty="0">
              <a:solidFill>
                <a:schemeClr val="accent3">
                  <a:lumMod val="50000"/>
                </a:schemeClr>
              </a:solidFill>
              <a:latin typeface="AbcPhonicsOne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9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4149564" cy="46398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ctangle à coins arrondis 5"/>
          <p:cNvSpPr/>
          <p:nvPr/>
        </p:nvSpPr>
        <p:spPr>
          <a:xfrm>
            <a:off x="4895528" y="188640"/>
            <a:ext cx="4248472" cy="129614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5400" dirty="0" err="1" smtClean="0">
                <a:latin typeface="Bookman Old Style" pitchFamily="18" charset="0"/>
              </a:rPr>
              <a:t>Flamingo</a:t>
            </a:r>
            <a:endParaRPr lang="fr-CA" sz="5400" dirty="0">
              <a:latin typeface="Bookman Old Style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60032" y="2060848"/>
            <a:ext cx="3635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Bookman Old Style" pitchFamily="18" charset="0"/>
              </a:rPr>
              <a:t>A flamingo is pink, it has a </a:t>
            </a:r>
            <a:r>
              <a:rPr lang="en-CA" sz="4000" dirty="0" smtClean="0">
                <a:solidFill>
                  <a:schemeClr val="bg1"/>
                </a:solidFill>
                <a:latin typeface="Bookman Old Style" pitchFamily="18" charset="0"/>
              </a:rPr>
              <a:t>long curved beak </a:t>
            </a:r>
            <a:r>
              <a:rPr lang="en-CA" sz="4000" dirty="0" smtClean="0">
                <a:latin typeface="Bookman Old Style" pitchFamily="18" charset="0"/>
              </a:rPr>
              <a:t>and </a:t>
            </a:r>
            <a:r>
              <a:rPr lang="en-CA" sz="4000" dirty="0" smtClean="0">
                <a:solidFill>
                  <a:schemeClr val="bg1"/>
                </a:solidFill>
                <a:latin typeface="Bookman Old Style" pitchFamily="18" charset="0"/>
              </a:rPr>
              <a:t>long legs</a:t>
            </a:r>
            <a:r>
              <a:rPr lang="en-CA" sz="4000" dirty="0" smtClean="0">
                <a:latin typeface="Bookman Old Style" pitchFamily="18" charset="0"/>
              </a:rPr>
              <a:t>.</a:t>
            </a:r>
            <a:endParaRPr lang="en-CA" sz="40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en-CA" sz="4000" dirty="0">
              <a:latin typeface="Bookman Old Style" pitchFamily="18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7812360" y="5949280"/>
            <a:ext cx="1080120" cy="90872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Next</a:t>
            </a:r>
            <a:endParaRPr lang="en-CA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3851920" y="4581128"/>
            <a:ext cx="1080120" cy="36004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1907704" y="2060848"/>
            <a:ext cx="2952328" cy="1584176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6850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6768752" cy="5920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Connecteur droit 5"/>
          <p:cNvCxnSpPr/>
          <p:nvPr/>
        </p:nvCxnSpPr>
        <p:spPr>
          <a:xfrm flipV="1">
            <a:off x="2195736" y="4653136"/>
            <a:ext cx="1296144" cy="115212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5508104" y="404664"/>
            <a:ext cx="809670" cy="783213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683568" y="4221088"/>
            <a:ext cx="864096" cy="79208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043608" y="1700808"/>
            <a:ext cx="864096" cy="64807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7164288" y="1844824"/>
            <a:ext cx="599217" cy="46863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6300192" y="1124744"/>
            <a:ext cx="1377119" cy="132231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endCxn id="34" idx="3"/>
          </p:cNvCxnSpPr>
          <p:nvPr/>
        </p:nvCxnSpPr>
        <p:spPr>
          <a:xfrm flipV="1">
            <a:off x="6423153" y="360042"/>
            <a:ext cx="850471" cy="98457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 flipV="1">
            <a:off x="6876256" y="4941168"/>
            <a:ext cx="402418" cy="28803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7236296" y="4005064"/>
            <a:ext cx="576064" cy="4320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1907704" y="548680"/>
            <a:ext cx="1296144" cy="70207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eptagone 32">
            <a:hlinkClick r:id="rId3" action="ppaction://hlinksldjump"/>
          </p:cNvPr>
          <p:cNvSpPr/>
          <p:nvPr/>
        </p:nvSpPr>
        <p:spPr>
          <a:xfrm>
            <a:off x="6228184" y="18864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Heptagone 33">
            <a:hlinkClick r:id="rId4" action="ppaction://hlinksldjump"/>
          </p:cNvPr>
          <p:cNvSpPr/>
          <p:nvPr/>
        </p:nvSpPr>
        <p:spPr>
          <a:xfrm>
            <a:off x="7164288" y="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Heptagone 34">
            <a:hlinkClick r:id="rId5" action="ppaction://hlinksldjump"/>
          </p:cNvPr>
          <p:cNvSpPr/>
          <p:nvPr/>
        </p:nvSpPr>
        <p:spPr>
          <a:xfrm>
            <a:off x="7596336" y="90872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Heptagone 35">
            <a:hlinkClick r:id="rId6" action="ppaction://hlinksldjump"/>
          </p:cNvPr>
          <p:cNvSpPr/>
          <p:nvPr/>
        </p:nvSpPr>
        <p:spPr>
          <a:xfrm>
            <a:off x="7668344" y="1556792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Heptagone 36">
            <a:hlinkClick r:id="rId7" action="ppaction://hlinksldjump"/>
          </p:cNvPr>
          <p:cNvSpPr/>
          <p:nvPr/>
        </p:nvSpPr>
        <p:spPr>
          <a:xfrm>
            <a:off x="7740352" y="4365104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Heptagone 37">
            <a:hlinkClick r:id="rId8" action="ppaction://hlinksldjump"/>
          </p:cNvPr>
          <p:cNvSpPr/>
          <p:nvPr/>
        </p:nvSpPr>
        <p:spPr>
          <a:xfrm>
            <a:off x="7236296" y="5085184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Heptagone 38">
            <a:hlinkClick r:id="rId9" action="ppaction://hlinksldjump"/>
          </p:cNvPr>
          <p:cNvSpPr/>
          <p:nvPr/>
        </p:nvSpPr>
        <p:spPr>
          <a:xfrm>
            <a:off x="1907704" y="566124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" name="Heptagone 39">
            <a:hlinkClick r:id="rId10" action="ppaction://hlinksldjump"/>
          </p:cNvPr>
          <p:cNvSpPr/>
          <p:nvPr/>
        </p:nvSpPr>
        <p:spPr>
          <a:xfrm>
            <a:off x="395536" y="494116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Heptagone 40">
            <a:hlinkClick r:id="rId11" action="ppaction://hlinksldjump"/>
          </p:cNvPr>
          <p:cNvSpPr/>
          <p:nvPr/>
        </p:nvSpPr>
        <p:spPr>
          <a:xfrm>
            <a:off x="755576" y="1412776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1" name="Heptagone 50">
            <a:hlinkClick r:id="rId12" action="ppaction://hlinksldjump"/>
          </p:cNvPr>
          <p:cNvSpPr/>
          <p:nvPr/>
        </p:nvSpPr>
        <p:spPr>
          <a:xfrm>
            <a:off x="1619672" y="26064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 à coins arrondis 23"/>
          <p:cNvSpPr/>
          <p:nvPr/>
        </p:nvSpPr>
        <p:spPr>
          <a:xfrm>
            <a:off x="251519" y="6074051"/>
            <a:ext cx="1656185" cy="6673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Next</a:t>
            </a:r>
            <a:r>
              <a:rPr lang="fr-CA" dirty="0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 </a:t>
            </a:r>
            <a:r>
              <a:rPr lang="fr-CA" dirty="0" err="1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A</a:t>
            </a:r>
            <a:r>
              <a:rPr lang="fr-CA" dirty="0" err="1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dventure</a:t>
            </a:r>
            <a:endParaRPr lang="fr-CA" dirty="0">
              <a:solidFill>
                <a:schemeClr val="accent3">
                  <a:lumMod val="50000"/>
                </a:schemeClr>
              </a:solidFill>
              <a:latin typeface="AbcPhonicsOne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9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466"/>
          <a:stretch/>
        </p:blipFill>
        <p:spPr>
          <a:xfrm>
            <a:off x="251520" y="1340768"/>
            <a:ext cx="3776972" cy="46208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ctangle à coins arrondis 5"/>
          <p:cNvSpPr/>
          <p:nvPr/>
        </p:nvSpPr>
        <p:spPr>
          <a:xfrm>
            <a:off x="4895528" y="188640"/>
            <a:ext cx="4248472" cy="129614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5400" dirty="0" err="1" smtClean="0">
                <a:latin typeface="Bookman Old Style" pitchFamily="18" charset="0"/>
              </a:rPr>
              <a:t>Giraffe</a:t>
            </a:r>
            <a:endParaRPr lang="fr-CA" sz="5400" dirty="0">
              <a:latin typeface="Bookman Old Style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88024" y="1556792"/>
            <a:ext cx="3635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Bookman Old Style" pitchFamily="18" charset="0"/>
              </a:rPr>
              <a:t>A giraffe is yellow with brown spots. It has a </a:t>
            </a:r>
          </a:p>
          <a:p>
            <a:r>
              <a:rPr lang="en-CA" sz="4000" dirty="0" smtClean="0">
                <a:solidFill>
                  <a:schemeClr val="bg1"/>
                </a:solidFill>
                <a:latin typeface="Bookman Old Style" pitchFamily="18" charset="0"/>
              </a:rPr>
              <a:t>long neck </a:t>
            </a:r>
            <a:r>
              <a:rPr lang="en-CA" sz="4000" dirty="0" smtClean="0">
                <a:latin typeface="Bookman Old Style" pitchFamily="18" charset="0"/>
              </a:rPr>
              <a:t>and a</a:t>
            </a:r>
          </a:p>
          <a:p>
            <a:r>
              <a:rPr lang="en-CA" sz="4000" dirty="0" smtClean="0">
                <a:solidFill>
                  <a:schemeClr val="bg1"/>
                </a:solidFill>
                <a:latin typeface="Bookman Old Style" pitchFamily="18" charset="0"/>
              </a:rPr>
              <a:t>short mane</a:t>
            </a:r>
            <a:r>
              <a:rPr lang="en-CA" sz="4000" dirty="0" smtClean="0">
                <a:latin typeface="Bookman Old Style" pitchFamily="18" charset="0"/>
              </a:rPr>
              <a:t>.</a:t>
            </a:r>
          </a:p>
          <a:p>
            <a:endParaRPr lang="en-CA" sz="4000" dirty="0">
              <a:latin typeface="Bookman Old Style" pitchFamily="18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7812360" y="5949280"/>
            <a:ext cx="1080120" cy="90872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Next</a:t>
            </a:r>
            <a:endParaRPr lang="en-CA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2339752" y="2708920"/>
            <a:ext cx="2448272" cy="2808312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2051720" y="2708920"/>
            <a:ext cx="2736304" cy="1584176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4944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6768752" cy="5920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Connecteur droit 5"/>
          <p:cNvCxnSpPr/>
          <p:nvPr/>
        </p:nvCxnSpPr>
        <p:spPr>
          <a:xfrm flipV="1">
            <a:off x="2195736" y="4653136"/>
            <a:ext cx="1296144" cy="115212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5508104" y="404664"/>
            <a:ext cx="809670" cy="783213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683568" y="4221088"/>
            <a:ext cx="864096" cy="79208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043608" y="1700808"/>
            <a:ext cx="864096" cy="64807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7164288" y="1844824"/>
            <a:ext cx="599217" cy="46863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6300192" y="1124744"/>
            <a:ext cx="1377119" cy="132231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endCxn id="34" idx="3"/>
          </p:cNvCxnSpPr>
          <p:nvPr/>
        </p:nvCxnSpPr>
        <p:spPr>
          <a:xfrm flipV="1">
            <a:off x="6423153" y="360042"/>
            <a:ext cx="850471" cy="98457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 flipV="1">
            <a:off x="6876256" y="4941168"/>
            <a:ext cx="402418" cy="28803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7236296" y="4005064"/>
            <a:ext cx="576064" cy="4320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1907704" y="548680"/>
            <a:ext cx="1296144" cy="70207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eptagone 32">
            <a:hlinkClick r:id="rId3" action="ppaction://hlinksldjump"/>
          </p:cNvPr>
          <p:cNvSpPr/>
          <p:nvPr/>
        </p:nvSpPr>
        <p:spPr>
          <a:xfrm>
            <a:off x="6228184" y="18864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Heptagone 33">
            <a:hlinkClick r:id="rId4" action="ppaction://hlinksldjump"/>
          </p:cNvPr>
          <p:cNvSpPr/>
          <p:nvPr/>
        </p:nvSpPr>
        <p:spPr>
          <a:xfrm>
            <a:off x="7164288" y="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Heptagone 34">
            <a:hlinkClick r:id="rId5" action="ppaction://hlinksldjump"/>
          </p:cNvPr>
          <p:cNvSpPr/>
          <p:nvPr/>
        </p:nvSpPr>
        <p:spPr>
          <a:xfrm>
            <a:off x="7596336" y="90872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Heptagone 35">
            <a:hlinkClick r:id="rId6" action="ppaction://hlinksldjump"/>
          </p:cNvPr>
          <p:cNvSpPr/>
          <p:nvPr/>
        </p:nvSpPr>
        <p:spPr>
          <a:xfrm>
            <a:off x="7668344" y="1556792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Heptagone 36">
            <a:hlinkClick r:id="rId7" action="ppaction://hlinksldjump"/>
          </p:cNvPr>
          <p:cNvSpPr/>
          <p:nvPr/>
        </p:nvSpPr>
        <p:spPr>
          <a:xfrm>
            <a:off x="7740352" y="4365104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Heptagone 37">
            <a:hlinkClick r:id="rId8" action="ppaction://hlinksldjump"/>
          </p:cNvPr>
          <p:cNvSpPr/>
          <p:nvPr/>
        </p:nvSpPr>
        <p:spPr>
          <a:xfrm>
            <a:off x="7236296" y="5085184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Heptagone 38">
            <a:hlinkClick r:id="rId9" action="ppaction://hlinksldjump"/>
          </p:cNvPr>
          <p:cNvSpPr/>
          <p:nvPr/>
        </p:nvSpPr>
        <p:spPr>
          <a:xfrm>
            <a:off x="1907704" y="566124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" name="Heptagone 39">
            <a:hlinkClick r:id="rId10" action="ppaction://hlinksldjump"/>
          </p:cNvPr>
          <p:cNvSpPr/>
          <p:nvPr/>
        </p:nvSpPr>
        <p:spPr>
          <a:xfrm>
            <a:off x="395536" y="494116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Heptagone 40">
            <a:hlinkClick r:id="rId11" action="ppaction://hlinksldjump"/>
          </p:cNvPr>
          <p:cNvSpPr/>
          <p:nvPr/>
        </p:nvSpPr>
        <p:spPr>
          <a:xfrm>
            <a:off x="755576" y="1412776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1" name="Heptagone 50">
            <a:hlinkClick r:id="rId12" action="ppaction://hlinksldjump"/>
          </p:cNvPr>
          <p:cNvSpPr/>
          <p:nvPr/>
        </p:nvSpPr>
        <p:spPr>
          <a:xfrm>
            <a:off x="1619672" y="26064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 à coins arrondis 23"/>
          <p:cNvSpPr/>
          <p:nvPr/>
        </p:nvSpPr>
        <p:spPr>
          <a:xfrm>
            <a:off x="251519" y="6074051"/>
            <a:ext cx="1656185" cy="6673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Next</a:t>
            </a:r>
            <a:r>
              <a:rPr lang="fr-CA" dirty="0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 </a:t>
            </a:r>
            <a:r>
              <a:rPr lang="fr-CA" dirty="0" err="1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A</a:t>
            </a:r>
            <a:r>
              <a:rPr lang="fr-CA" dirty="0" err="1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dventure</a:t>
            </a:r>
            <a:endParaRPr lang="fr-CA" dirty="0">
              <a:solidFill>
                <a:schemeClr val="accent3">
                  <a:lumMod val="50000"/>
                </a:schemeClr>
              </a:solidFill>
              <a:latin typeface="AbcPhonicsOne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9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968552" cy="42830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ctangle à coins arrondis 5"/>
          <p:cNvSpPr/>
          <p:nvPr/>
        </p:nvSpPr>
        <p:spPr>
          <a:xfrm>
            <a:off x="4895528" y="188640"/>
            <a:ext cx="4248472" cy="129614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5400" dirty="0" err="1" smtClean="0">
                <a:latin typeface="Bookman Old Style" pitchFamily="18" charset="0"/>
              </a:rPr>
              <a:t>Zebra</a:t>
            </a:r>
            <a:endParaRPr lang="fr-CA" sz="5400" dirty="0">
              <a:latin typeface="Bookman Old Style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60032" y="2060848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Bookman Old Style" pitchFamily="18" charset="0"/>
              </a:rPr>
              <a:t>A zebra is black with white stripes. It has a</a:t>
            </a:r>
          </a:p>
          <a:p>
            <a:r>
              <a:rPr lang="en-CA" sz="4000" dirty="0" smtClean="0">
                <a:solidFill>
                  <a:schemeClr val="bg1"/>
                </a:solidFill>
                <a:latin typeface="Bookman Old Style" pitchFamily="18" charset="0"/>
              </a:rPr>
              <a:t>short mane</a:t>
            </a:r>
            <a:r>
              <a:rPr lang="en-CA" sz="4000" dirty="0">
                <a:latin typeface="Bookman Old Style" pitchFamily="18" charset="0"/>
              </a:rPr>
              <a:t> </a:t>
            </a:r>
            <a:r>
              <a:rPr lang="en-CA" sz="4000" dirty="0" smtClean="0">
                <a:latin typeface="Bookman Old Style" pitchFamily="18" charset="0"/>
              </a:rPr>
              <a:t>and </a:t>
            </a:r>
            <a:r>
              <a:rPr lang="en-CA" sz="4000" dirty="0" smtClean="0">
                <a:solidFill>
                  <a:schemeClr val="bg1"/>
                </a:solidFill>
                <a:latin typeface="Bookman Old Style" pitchFamily="18" charset="0"/>
              </a:rPr>
              <a:t>small ears</a:t>
            </a:r>
            <a:r>
              <a:rPr lang="en-CA" sz="4000" dirty="0" smtClean="0">
                <a:latin typeface="Bookman Old Style" pitchFamily="18" charset="0"/>
              </a:rPr>
              <a:t>.</a:t>
            </a:r>
          </a:p>
          <a:p>
            <a:endParaRPr lang="en-CA" sz="4000" dirty="0">
              <a:latin typeface="Bookman Old Style" pitchFamily="18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7812360" y="5949280"/>
            <a:ext cx="1080120" cy="90872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Next</a:t>
            </a:r>
            <a:endParaRPr lang="en-CA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4283968" y="3341606"/>
            <a:ext cx="648072" cy="102349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4103440" y="3520029"/>
            <a:ext cx="828600" cy="1349131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2226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6768752" cy="5920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Connecteur droit 5"/>
          <p:cNvCxnSpPr/>
          <p:nvPr/>
        </p:nvCxnSpPr>
        <p:spPr>
          <a:xfrm flipV="1">
            <a:off x="2195736" y="4653136"/>
            <a:ext cx="1296144" cy="115212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5508104" y="404664"/>
            <a:ext cx="809670" cy="783213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683568" y="4221088"/>
            <a:ext cx="864096" cy="79208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043608" y="1700808"/>
            <a:ext cx="864096" cy="64807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7164288" y="1844824"/>
            <a:ext cx="599217" cy="46863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6300192" y="1124744"/>
            <a:ext cx="1377119" cy="132231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endCxn id="34" idx="3"/>
          </p:cNvCxnSpPr>
          <p:nvPr/>
        </p:nvCxnSpPr>
        <p:spPr>
          <a:xfrm flipV="1">
            <a:off x="6423153" y="360042"/>
            <a:ext cx="850471" cy="98457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 flipV="1">
            <a:off x="6876256" y="4941168"/>
            <a:ext cx="402418" cy="28803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7236296" y="4005064"/>
            <a:ext cx="576064" cy="4320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1907704" y="548680"/>
            <a:ext cx="1296144" cy="70207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eptagone 32">
            <a:hlinkClick r:id="rId3" action="ppaction://hlinksldjump"/>
          </p:cNvPr>
          <p:cNvSpPr/>
          <p:nvPr/>
        </p:nvSpPr>
        <p:spPr>
          <a:xfrm>
            <a:off x="6228184" y="18864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Heptagone 33">
            <a:hlinkClick r:id="rId4" action="ppaction://hlinksldjump"/>
          </p:cNvPr>
          <p:cNvSpPr/>
          <p:nvPr/>
        </p:nvSpPr>
        <p:spPr>
          <a:xfrm>
            <a:off x="7164288" y="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Heptagone 34">
            <a:hlinkClick r:id="rId5" action="ppaction://hlinksldjump"/>
          </p:cNvPr>
          <p:cNvSpPr/>
          <p:nvPr/>
        </p:nvSpPr>
        <p:spPr>
          <a:xfrm>
            <a:off x="7596336" y="90872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Heptagone 35">
            <a:hlinkClick r:id="rId6" action="ppaction://hlinksldjump"/>
          </p:cNvPr>
          <p:cNvSpPr/>
          <p:nvPr/>
        </p:nvSpPr>
        <p:spPr>
          <a:xfrm>
            <a:off x="7668344" y="1556792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Heptagone 36">
            <a:hlinkClick r:id="rId7" action="ppaction://hlinksldjump"/>
          </p:cNvPr>
          <p:cNvSpPr/>
          <p:nvPr/>
        </p:nvSpPr>
        <p:spPr>
          <a:xfrm>
            <a:off x="7740352" y="4365104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Heptagone 37">
            <a:hlinkClick r:id="rId8" action="ppaction://hlinksldjump"/>
          </p:cNvPr>
          <p:cNvSpPr/>
          <p:nvPr/>
        </p:nvSpPr>
        <p:spPr>
          <a:xfrm>
            <a:off x="7236296" y="5085184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Heptagone 38">
            <a:hlinkClick r:id="rId9" action="ppaction://hlinksldjump"/>
          </p:cNvPr>
          <p:cNvSpPr/>
          <p:nvPr/>
        </p:nvSpPr>
        <p:spPr>
          <a:xfrm>
            <a:off x="1907704" y="566124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" name="Heptagone 39">
            <a:hlinkClick r:id="rId10" action="ppaction://hlinksldjump"/>
          </p:cNvPr>
          <p:cNvSpPr/>
          <p:nvPr/>
        </p:nvSpPr>
        <p:spPr>
          <a:xfrm>
            <a:off x="395536" y="494116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Heptagone 40">
            <a:hlinkClick r:id="rId11" action="ppaction://hlinksldjump"/>
          </p:cNvPr>
          <p:cNvSpPr/>
          <p:nvPr/>
        </p:nvSpPr>
        <p:spPr>
          <a:xfrm>
            <a:off x="755576" y="1412776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1" name="Heptagone 50">
            <a:hlinkClick r:id="rId12" action="ppaction://hlinksldjump"/>
          </p:cNvPr>
          <p:cNvSpPr/>
          <p:nvPr/>
        </p:nvSpPr>
        <p:spPr>
          <a:xfrm>
            <a:off x="1619672" y="26064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4" name="Rectangle à coins arrondis 53"/>
          <p:cNvSpPr/>
          <p:nvPr/>
        </p:nvSpPr>
        <p:spPr>
          <a:xfrm>
            <a:off x="251519" y="6074051"/>
            <a:ext cx="1656185" cy="6673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Next</a:t>
            </a:r>
            <a:r>
              <a:rPr lang="fr-CA" dirty="0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 </a:t>
            </a:r>
            <a:r>
              <a:rPr lang="fr-CA" dirty="0" err="1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A</a:t>
            </a:r>
            <a:r>
              <a:rPr lang="fr-CA" dirty="0" err="1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dventure</a:t>
            </a:r>
            <a:endParaRPr lang="fr-CA" dirty="0">
              <a:solidFill>
                <a:schemeClr val="accent3">
                  <a:lumMod val="50000"/>
                </a:schemeClr>
              </a:solidFill>
              <a:latin typeface="AbcPhonicsOne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9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6768752" cy="5920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Connecteur droit 5"/>
          <p:cNvCxnSpPr/>
          <p:nvPr/>
        </p:nvCxnSpPr>
        <p:spPr>
          <a:xfrm flipV="1">
            <a:off x="2195736" y="4653136"/>
            <a:ext cx="1296144" cy="115212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5508104" y="404664"/>
            <a:ext cx="809670" cy="783213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683568" y="4221088"/>
            <a:ext cx="864096" cy="79208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043608" y="1700808"/>
            <a:ext cx="864096" cy="64807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7164288" y="1844824"/>
            <a:ext cx="599217" cy="46863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6300192" y="1124744"/>
            <a:ext cx="1377119" cy="132231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endCxn id="34" idx="3"/>
          </p:cNvCxnSpPr>
          <p:nvPr/>
        </p:nvCxnSpPr>
        <p:spPr>
          <a:xfrm flipV="1">
            <a:off x="6423153" y="360042"/>
            <a:ext cx="850471" cy="98457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 flipV="1">
            <a:off x="6876256" y="4941168"/>
            <a:ext cx="402418" cy="28803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7236296" y="4005064"/>
            <a:ext cx="576064" cy="4320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1907704" y="548680"/>
            <a:ext cx="1296144" cy="70207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eptagone 32">
            <a:hlinkClick r:id="rId3" action="ppaction://hlinksldjump"/>
          </p:cNvPr>
          <p:cNvSpPr/>
          <p:nvPr/>
        </p:nvSpPr>
        <p:spPr>
          <a:xfrm>
            <a:off x="6228184" y="18864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Heptagone 33">
            <a:hlinkClick r:id="rId4" action="ppaction://hlinksldjump"/>
          </p:cNvPr>
          <p:cNvSpPr/>
          <p:nvPr/>
        </p:nvSpPr>
        <p:spPr>
          <a:xfrm>
            <a:off x="7164288" y="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Heptagone 34">
            <a:hlinkClick r:id="rId5" action="ppaction://hlinksldjump"/>
          </p:cNvPr>
          <p:cNvSpPr/>
          <p:nvPr/>
        </p:nvSpPr>
        <p:spPr>
          <a:xfrm>
            <a:off x="7596336" y="90872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Heptagone 35">
            <a:hlinkClick r:id="rId6" action="ppaction://hlinksldjump"/>
          </p:cNvPr>
          <p:cNvSpPr/>
          <p:nvPr/>
        </p:nvSpPr>
        <p:spPr>
          <a:xfrm>
            <a:off x="7668344" y="1556792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Heptagone 36">
            <a:hlinkClick r:id="rId7" action="ppaction://hlinksldjump"/>
          </p:cNvPr>
          <p:cNvSpPr/>
          <p:nvPr/>
        </p:nvSpPr>
        <p:spPr>
          <a:xfrm>
            <a:off x="7740352" y="4365104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Heptagone 37">
            <a:hlinkClick r:id="rId8" action="ppaction://hlinksldjump"/>
          </p:cNvPr>
          <p:cNvSpPr/>
          <p:nvPr/>
        </p:nvSpPr>
        <p:spPr>
          <a:xfrm>
            <a:off x="7236296" y="5085184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Heptagone 38">
            <a:hlinkClick r:id="rId9" action="ppaction://hlinksldjump"/>
          </p:cNvPr>
          <p:cNvSpPr/>
          <p:nvPr/>
        </p:nvSpPr>
        <p:spPr>
          <a:xfrm>
            <a:off x="1907704" y="566124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" name="Heptagone 39">
            <a:hlinkClick r:id="rId10" action="ppaction://hlinksldjump"/>
          </p:cNvPr>
          <p:cNvSpPr/>
          <p:nvPr/>
        </p:nvSpPr>
        <p:spPr>
          <a:xfrm>
            <a:off x="395536" y="494116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Heptagone 40">
            <a:hlinkClick r:id="rId11" action="ppaction://hlinksldjump"/>
          </p:cNvPr>
          <p:cNvSpPr/>
          <p:nvPr/>
        </p:nvSpPr>
        <p:spPr>
          <a:xfrm>
            <a:off x="755576" y="1412776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1" name="Heptagone 50">
            <a:hlinkClick r:id="rId12" action="ppaction://hlinksldjump"/>
          </p:cNvPr>
          <p:cNvSpPr/>
          <p:nvPr/>
        </p:nvSpPr>
        <p:spPr>
          <a:xfrm>
            <a:off x="1619672" y="26064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 à coins arrondis 23"/>
          <p:cNvSpPr/>
          <p:nvPr/>
        </p:nvSpPr>
        <p:spPr>
          <a:xfrm>
            <a:off x="251519" y="6074051"/>
            <a:ext cx="1656185" cy="6673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Next</a:t>
            </a:r>
            <a:r>
              <a:rPr lang="fr-CA" dirty="0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 </a:t>
            </a:r>
            <a:r>
              <a:rPr lang="fr-CA" dirty="0" err="1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A</a:t>
            </a:r>
            <a:r>
              <a:rPr lang="fr-CA" dirty="0" err="1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dventure</a:t>
            </a:r>
            <a:endParaRPr lang="fr-CA" dirty="0">
              <a:solidFill>
                <a:schemeClr val="accent3">
                  <a:lumMod val="50000"/>
                </a:schemeClr>
              </a:solidFill>
              <a:latin typeface="AbcPhonicsOne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9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6" y="1556792"/>
            <a:ext cx="4444855" cy="40744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Flèche droite 5"/>
          <p:cNvSpPr/>
          <p:nvPr/>
        </p:nvSpPr>
        <p:spPr>
          <a:xfrm>
            <a:off x="7812360" y="5949280"/>
            <a:ext cx="1080120" cy="90872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Next</a:t>
            </a:r>
            <a:endParaRPr lang="en-CA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716016" y="188640"/>
            <a:ext cx="4248472" cy="129614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latin typeface="Bookman Old Style" pitchFamily="18" charset="0"/>
              </a:rPr>
              <a:t>Parrot</a:t>
            </a:r>
            <a:endParaRPr lang="fr-CA" sz="5400" dirty="0">
              <a:latin typeface="Bookman Old Style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60032" y="1484784"/>
            <a:ext cx="3635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Bookman Old Style" pitchFamily="18" charset="0"/>
              </a:rPr>
              <a:t>A parrot has many bright colours. </a:t>
            </a:r>
          </a:p>
          <a:p>
            <a:r>
              <a:rPr lang="en-CA" sz="4000" dirty="0" smtClean="0">
                <a:latin typeface="Bookman Old Style" pitchFamily="18" charset="0"/>
              </a:rPr>
              <a:t>It has a </a:t>
            </a:r>
          </a:p>
          <a:p>
            <a:r>
              <a:rPr lang="en-CA" sz="4000" dirty="0" smtClean="0">
                <a:solidFill>
                  <a:schemeClr val="bg1"/>
                </a:solidFill>
                <a:latin typeface="Bookman Old Style" pitchFamily="18" charset="0"/>
              </a:rPr>
              <a:t>long beak</a:t>
            </a:r>
            <a:r>
              <a:rPr lang="en-CA" sz="4000" dirty="0" smtClean="0">
                <a:latin typeface="Bookman Old Style" pitchFamily="18" charset="0"/>
              </a:rPr>
              <a:t>, </a:t>
            </a:r>
            <a:r>
              <a:rPr lang="en-CA" sz="4000" dirty="0" smtClean="0">
                <a:solidFill>
                  <a:schemeClr val="bg1"/>
                </a:solidFill>
                <a:latin typeface="Bookman Old Style" pitchFamily="18" charset="0"/>
              </a:rPr>
              <a:t>long tail</a:t>
            </a:r>
            <a:r>
              <a:rPr lang="en-CA" sz="4000" dirty="0" smtClean="0">
                <a:latin typeface="Bookman Old Style" pitchFamily="18" charset="0"/>
              </a:rPr>
              <a:t> and has </a:t>
            </a:r>
          </a:p>
          <a:p>
            <a:r>
              <a:rPr lang="en-CA" sz="4000" dirty="0" smtClean="0">
                <a:solidFill>
                  <a:schemeClr val="bg1"/>
                </a:solidFill>
                <a:latin typeface="Bookman Old Style" pitchFamily="18" charset="0"/>
              </a:rPr>
              <a:t>big wings</a:t>
            </a:r>
            <a:r>
              <a:rPr lang="en-CA" sz="4000" dirty="0" smtClean="0">
                <a:latin typeface="Bookman Old Style" pitchFamily="18" charset="0"/>
              </a:rPr>
              <a:t>.</a:t>
            </a:r>
          </a:p>
          <a:p>
            <a:endParaRPr lang="en-CA" sz="4000" dirty="0">
              <a:latin typeface="Bookman Old Style" pitchFamily="18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1475656" y="1988840"/>
            <a:ext cx="3456384" cy="2304256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3563888" y="4941168"/>
            <a:ext cx="1368152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2843808" y="3501008"/>
            <a:ext cx="2088232" cy="252028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0328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6768752" cy="5920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Connecteur droit 5"/>
          <p:cNvCxnSpPr/>
          <p:nvPr/>
        </p:nvCxnSpPr>
        <p:spPr>
          <a:xfrm flipV="1">
            <a:off x="2195736" y="4653136"/>
            <a:ext cx="1296144" cy="115212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5508104" y="404664"/>
            <a:ext cx="809670" cy="783213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683568" y="4221088"/>
            <a:ext cx="864096" cy="79208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043608" y="1700808"/>
            <a:ext cx="864096" cy="64807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7164288" y="1844824"/>
            <a:ext cx="599217" cy="46863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6300192" y="1124744"/>
            <a:ext cx="1377119" cy="132231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endCxn id="34" idx="3"/>
          </p:cNvCxnSpPr>
          <p:nvPr/>
        </p:nvCxnSpPr>
        <p:spPr>
          <a:xfrm flipV="1">
            <a:off x="6423153" y="360042"/>
            <a:ext cx="850471" cy="98457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 flipV="1">
            <a:off x="6876256" y="4941168"/>
            <a:ext cx="402418" cy="28803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7236296" y="4005064"/>
            <a:ext cx="576064" cy="4320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1907704" y="548680"/>
            <a:ext cx="1296144" cy="70207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eptagone 32">
            <a:hlinkClick r:id="rId3" action="ppaction://hlinksldjump"/>
          </p:cNvPr>
          <p:cNvSpPr/>
          <p:nvPr/>
        </p:nvSpPr>
        <p:spPr>
          <a:xfrm>
            <a:off x="6228184" y="18864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Heptagone 33">
            <a:hlinkClick r:id="rId4" action="ppaction://hlinksldjump"/>
          </p:cNvPr>
          <p:cNvSpPr/>
          <p:nvPr/>
        </p:nvSpPr>
        <p:spPr>
          <a:xfrm>
            <a:off x="7164288" y="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Heptagone 34">
            <a:hlinkClick r:id="rId5" action="ppaction://hlinksldjump"/>
          </p:cNvPr>
          <p:cNvSpPr/>
          <p:nvPr/>
        </p:nvSpPr>
        <p:spPr>
          <a:xfrm>
            <a:off x="7596336" y="90872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Heptagone 35">
            <a:hlinkClick r:id="rId6" action="ppaction://hlinksldjump"/>
          </p:cNvPr>
          <p:cNvSpPr/>
          <p:nvPr/>
        </p:nvSpPr>
        <p:spPr>
          <a:xfrm>
            <a:off x="7668344" y="1556792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Heptagone 36">
            <a:hlinkClick r:id="rId7" action="ppaction://hlinksldjump"/>
          </p:cNvPr>
          <p:cNvSpPr/>
          <p:nvPr/>
        </p:nvSpPr>
        <p:spPr>
          <a:xfrm>
            <a:off x="7740352" y="4365104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Heptagone 37">
            <a:hlinkClick r:id="rId8" action="ppaction://hlinksldjump"/>
          </p:cNvPr>
          <p:cNvSpPr/>
          <p:nvPr/>
        </p:nvSpPr>
        <p:spPr>
          <a:xfrm>
            <a:off x="7236296" y="5085184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Heptagone 38">
            <a:hlinkClick r:id="rId9" action="ppaction://hlinksldjump"/>
          </p:cNvPr>
          <p:cNvSpPr/>
          <p:nvPr/>
        </p:nvSpPr>
        <p:spPr>
          <a:xfrm>
            <a:off x="1907704" y="566124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" name="Heptagone 39">
            <a:hlinkClick r:id="rId10" action="ppaction://hlinksldjump"/>
          </p:cNvPr>
          <p:cNvSpPr/>
          <p:nvPr/>
        </p:nvSpPr>
        <p:spPr>
          <a:xfrm>
            <a:off x="395536" y="494116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Heptagone 40">
            <a:hlinkClick r:id="rId11" action="ppaction://hlinksldjump"/>
          </p:cNvPr>
          <p:cNvSpPr/>
          <p:nvPr/>
        </p:nvSpPr>
        <p:spPr>
          <a:xfrm>
            <a:off x="755576" y="1412776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1" name="Heptagone 50">
            <a:hlinkClick r:id="rId12" action="ppaction://hlinksldjump"/>
          </p:cNvPr>
          <p:cNvSpPr/>
          <p:nvPr/>
        </p:nvSpPr>
        <p:spPr>
          <a:xfrm>
            <a:off x="1619672" y="26064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 à coins arrondis 23"/>
          <p:cNvSpPr/>
          <p:nvPr/>
        </p:nvSpPr>
        <p:spPr>
          <a:xfrm>
            <a:off x="251519" y="6074051"/>
            <a:ext cx="1656185" cy="6673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Next</a:t>
            </a:r>
            <a:r>
              <a:rPr lang="fr-CA" dirty="0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 </a:t>
            </a:r>
            <a:r>
              <a:rPr lang="fr-CA" dirty="0" err="1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A</a:t>
            </a:r>
            <a:r>
              <a:rPr lang="fr-CA" dirty="0" err="1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dventure</a:t>
            </a:r>
            <a:endParaRPr lang="fr-CA" dirty="0">
              <a:solidFill>
                <a:schemeClr val="accent3">
                  <a:lumMod val="50000"/>
                </a:schemeClr>
              </a:solidFill>
              <a:latin typeface="AbcPhonicsOne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9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57247"/>
            <a:ext cx="3601928" cy="22469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à coins arrondis 5">
            <a:hlinkClick r:id="rId3" action="ppaction://hlinksldjump"/>
          </p:cNvPr>
          <p:cNvSpPr/>
          <p:nvPr/>
        </p:nvSpPr>
        <p:spPr>
          <a:xfrm>
            <a:off x="35496" y="2596612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hlinkClick r:id="rId3" action="ppaction://hlinksldjump"/>
              </a:rPr>
              <a:t>parots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79" y="944724"/>
            <a:ext cx="2880320" cy="2700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43" y="3754064"/>
            <a:ext cx="4251408" cy="3008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62" y="3201192"/>
            <a:ext cx="2374404" cy="35616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à coins arrondis 9"/>
          <p:cNvSpPr/>
          <p:nvPr/>
        </p:nvSpPr>
        <p:spPr>
          <a:xfrm>
            <a:off x="22912" y="982653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err="1" smtClean="0">
                <a:hlinkClick r:id="rId7" action="ppaction://hlinksldjump"/>
              </a:rPr>
              <a:t>flamingos</a:t>
            </a:r>
            <a:endParaRPr lang="fr-CA" sz="16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35496" y="1558717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err="1" smtClean="0">
                <a:hlinkClick r:id="rId3" action="ppaction://hlinksldjump"/>
              </a:rPr>
              <a:t>flamingoes</a:t>
            </a:r>
            <a:endParaRPr lang="fr-CA" sz="16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35496" y="2060848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err="1" smtClean="0">
                <a:hlinkClick r:id="rId8" action="ppaction://hlinksldjump"/>
              </a:rPr>
              <a:t>parrots</a:t>
            </a:r>
            <a:endParaRPr lang="fr-CA" sz="16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57967" y="4641982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hlinkClick r:id="rId8" action="ppaction://hlinksldjump"/>
              </a:rPr>
              <a:t>lions</a:t>
            </a:r>
            <a:endParaRPr lang="fr-CA" dirty="0"/>
          </a:p>
        </p:txBody>
      </p:sp>
      <p:sp>
        <p:nvSpPr>
          <p:cNvPr id="14" name="Rectangle à coins arrondis 13">
            <a:hlinkClick r:id="rId3" action="ppaction://hlinksldjump"/>
          </p:cNvPr>
          <p:cNvSpPr/>
          <p:nvPr/>
        </p:nvSpPr>
        <p:spPr>
          <a:xfrm>
            <a:off x="49839" y="4077072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hlinkClick r:id="rId3" action="ppaction://hlinksldjump"/>
              </a:rPr>
              <a:t>lians</a:t>
            </a:r>
            <a:endParaRPr lang="fr-CA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47972" y="5102424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hlinkClick r:id="rId3" action="ppaction://hlinksldjump"/>
              </a:rPr>
              <a:t>lepards</a:t>
            </a:r>
            <a:endParaRPr lang="fr-CA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47972" y="5661248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hlinkClick r:id="rId7" action="ppaction://hlinksldjump"/>
              </a:rPr>
              <a:t>leopards</a:t>
            </a:r>
            <a:endParaRPr lang="fr-CA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7981403" y="1772816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err="1" smtClean="0">
                <a:hlinkClick r:id="rId8" action="ppaction://hlinksldjump"/>
              </a:rPr>
              <a:t>flamingos</a:t>
            </a:r>
            <a:endParaRPr lang="fr-CA" sz="1600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7981403" y="2275672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err="1" smtClean="0">
                <a:hlinkClick r:id="rId3" action="ppaction://hlinksldjump"/>
              </a:rPr>
              <a:t>flamingoes</a:t>
            </a:r>
            <a:endParaRPr lang="fr-CA" sz="1600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7981403" y="2740628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err="1" smtClean="0">
                <a:hlinkClick r:id="rId7" action="ppaction://hlinksldjump"/>
              </a:rPr>
              <a:t>parrots</a:t>
            </a:r>
            <a:endParaRPr lang="fr-CA" sz="1600" dirty="0"/>
          </a:p>
        </p:txBody>
      </p:sp>
      <p:sp>
        <p:nvSpPr>
          <p:cNvPr id="20" name="Rectangle à coins arrondis 19">
            <a:hlinkClick r:id="rId3" action="ppaction://hlinksldjump"/>
          </p:cNvPr>
          <p:cNvSpPr/>
          <p:nvPr/>
        </p:nvSpPr>
        <p:spPr>
          <a:xfrm>
            <a:off x="7964774" y="3133521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err="1" smtClean="0">
                <a:hlinkClick r:id="rId3" action="ppaction://hlinksldjump"/>
              </a:rPr>
              <a:t>parots</a:t>
            </a:r>
            <a:endParaRPr lang="fr-CA" sz="1600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7981403" y="4930014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hlinkClick r:id="rId3" action="ppaction://hlinksldjump"/>
              </a:rPr>
              <a:t>lians</a:t>
            </a:r>
            <a:endParaRPr lang="fr-CA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7964774" y="5390456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hlinkClick r:id="rId7" action="ppaction://hlinksldjump"/>
              </a:rPr>
              <a:t>lions</a:t>
            </a:r>
            <a:endParaRPr lang="fr-CA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7951551" y="5958657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hlinkClick r:id="rId3" action="ppaction://hlinksldjump"/>
              </a:rPr>
              <a:t>lepards</a:t>
            </a:r>
            <a:endParaRPr lang="fr-CA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7970015" y="6381328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hlinkClick r:id="rId8" action="ppaction://hlinksldjump"/>
              </a:rPr>
              <a:t>leopards</a:t>
            </a:r>
            <a:endParaRPr lang="fr-CA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1475656" y="188640"/>
            <a:ext cx="6590059" cy="57606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latin typeface="Bookman Old Style" pitchFamily="18" charset="0"/>
              </a:rPr>
              <a:t>Choose</a:t>
            </a:r>
            <a:r>
              <a:rPr lang="fr-CA" dirty="0" smtClean="0">
                <a:latin typeface="Bookman Old Style" pitchFamily="18" charset="0"/>
              </a:rPr>
              <a:t> the right plural </a:t>
            </a:r>
            <a:r>
              <a:rPr lang="fr-CA" dirty="0" err="1" smtClean="0">
                <a:latin typeface="Bookman Old Style" pitchFamily="18" charset="0"/>
              </a:rPr>
              <a:t>form</a:t>
            </a:r>
            <a:r>
              <a:rPr lang="fr-CA" dirty="0" smtClean="0">
                <a:latin typeface="Bookman Old Style" pitchFamily="18" charset="0"/>
              </a:rPr>
              <a:t> for </a:t>
            </a:r>
            <a:r>
              <a:rPr lang="fr-CA" dirty="0" err="1" smtClean="0">
                <a:latin typeface="Bookman Old Style" pitchFamily="18" charset="0"/>
              </a:rPr>
              <a:t>each</a:t>
            </a:r>
            <a:r>
              <a:rPr lang="fr-CA" dirty="0" smtClean="0">
                <a:latin typeface="Bookman Old Style" pitchFamily="18" charset="0"/>
              </a:rPr>
              <a:t> animal.</a:t>
            </a:r>
            <a:endParaRPr lang="fr-CA" dirty="0">
              <a:latin typeface="Bookman Old Style" pitchFamily="18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22912" y="6102673"/>
            <a:ext cx="1092704" cy="6601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 err="1" smtClean="0">
                <a:latin typeface="AbcPhonicsOne" pitchFamily="2" charset="0"/>
                <a:hlinkClick r:id="rId9" action="ppaction://hlinksldjump"/>
              </a:rPr>
              <a:t>Next</a:t>
            </a:r>
            <a:r>
              <a:rPr lang="fr-CA" sz="1400" dirty="0" smtClean="0">
                <a:latin typeface="AbcPhonicsOne" pitchFamily="2" charset="0"/>
                <a:hlinkClick r:id="rId9" action="ppaction://hlinksldjump"/>
              </a:rPr>
              <a:t> </a:t>
            </a:r>
            <a:r>
              <a:rPr lang="fr-CA" sz="1400" dirty="0" err="1" smtClean="0">
                <a:latin typeface="AbcPhonicsOne" pitchFamily="2" charset="0"/>
                <a:hlinkClick r:id="rId9" action="ppaction://hlinksldjump"/>
              </a:rPr>
              <a:t>adventure</a:t>
            </a:r>
            <a:endParaRPr lang="fr-CA" sz="1400" dirty="0">
              <a:latin typeface="AbcPhonicsOne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49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740233" y="1556792"/>
            <a:ext cx="7128792" cy="1872208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dirty="0" err="1" smtClean="0">
                <a:solidFill>
                  <a:srgbClr val="FF0000"/>
                </a:solidFill>
                <a:latin typeface="Bookman Old Style" pitchFamily="18" charset="0"/>
              </a:rPr>
              <a:t>Oops</a:t>
            </a:r>
            <a:r>
              <a:rPr lang="fr-CA" sz="4000" dirty="0" smtClean="0">
                <a:solidFill>
                  <a:srgbClr val="FF0000"/>
                </a:solidFill>
                <a:latin typeface="Bookman Old Style" pitchFamily="18" charset="0"/>
              </a:rPr>
              <a:t>… </a:t>
            </a:r>
            <a:r>
              <a:rPr lang="fr-CA" sz="4000" dirty="0" err="1" smtClean="0">
                <a:solidFill>
                  <a:srgbClr val="FF0000"/>
                </a:solidFill>
                <a:latin typeface="Bookman Old Style" pitchFamily="18" charset="0"/>
              </a:rPr>
              <a:t>spelling</a:t>
            </a:r>
            <a:r>
              <a:rPr lang="fr-CA" sz="40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fr-CA" sz="4000" dirty="0" err="1" smtClean="0">
                <a:solidFill>
                  <a:srgbClr val="FF0000"/>
                </a:solidFill>
                <a:latin typeface="Bookman Old Style" pitchFamily="18" charset="0"/>
              </a:rPr>
              <a:t>mistake</a:t>
            </a:r>
            <a:r>
              <a:rPr lang="fr-CA" sz="40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fr-CA" sz="4000" dirty="0" smtClean="0">
                <a:solidFill>
                  <a:srgbClr val="FF0000"/>
                </a:solidFill>
                <a:latin typeface="Bookman Old Style" pitchFamily="18" charset="0"/>
                <a:sym typeface="Wingdings" pitchFamily="2" charset="2"/>
              </a:rPr>
              <a:t></a:t>
            </a:r>
          </a:p>
          <a:p>
            <a:pPr algn="ctr"/>
            <a:r>
              <a:rPr lang="fr-CA" sz="4000" dirty="0" err="1" smtClean="0">
                <a:solidFill>
                  <a:srgbClr val="FF0000"/>
                </a:solidFill>
                <a:latin typeface="Bookman Old Style" pitchFamily="18" charset="0"/>
                <a:sym typeface="Wingdings" pitchFamily="2" charset="2"/>
              </a:rPr>
              <a:t>Try</a:t>
            </a:r>
            <a:r>
              <a:rPr lang="fr-CA" sz="4000" dirty="0" smtClean="0">
                <a:solidFill>
                  <a:srgbClr val="FF0000"/>
                </a:solidFill>
                <a:latin typeface="Bookman Old Style" pitchFamily="18" charset="0"/>
                <a:sym typeface="Wingdings" pitchFamily="2" charset="2"/>
              </a:rPr>
              <a:t> </a:t>
            </a:r>
            <a:r>
              <a:rPr lang="fr-CA" sz="4000" dirty="0" err="1" smtClean="0">
                <a:solidFill>
                  <a:srgbClr val="FF0000"/>
                </a:solidFill>
                <a:latin typeface="Bookman Old Style" pitchFamily="18" charset="0"/>
                <a:sym typeface="Wingdings" pitchFamily="2" charset="2"/>
              </a:rPr>
              <a:t>again</a:t>
            </a:r>
            <a:endParaRPr lang="fr-CA" sz="40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406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57247"/>
            <a:ext cx="3601928" cy="22469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à coins arrondis 5">
            <a:hlinkClick r:id="rId3" action="ppaction://hlinksldjump"/>
          </p:cNvPr>
          <p:cNvSpPr/>
          <p:nvPr/>
        </p:nvSpPr>
        <p:spPr>
          <a:xfrm>
            <a:off x="35496" y="2596612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hlinkClick r:id="rId3" action="ppaction://hlinksldjump"/>
              </a:rPr>
              <a:t>parots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79" y="944724"/>
            <a:ext cx="2880320" cy="2700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43" y="3754064"/>
            <a:ext cx="4251408" cy="3008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62" y="3201192"/>
            <a:ext cx="2374404" cy="35616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à coins arrondis 9"/>
          <p:cNvSpPr/>
          <p:nvPr/>
        </p:nvSpPr>
        <p:spPr>
          <a:xfrm>
            <a:off x="22912" y="982653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err="1" smtClean="0">
                <a:hlinkClick r:id="rId7" action="ppaction://hlinksldjump"/>
              </a:rPr>
              <a:t>flamingos</a:t>
            </a:r>
            <a:endParaRPr lang="fr-CA" sz="16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35496" y="1558717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err="1" smtClean="0">
                <a:hlinkClick r:id="rId3" action="ppaction://hlinksldjump"/>
              </a:rPr>
              <a:t>flamingoes</a:t>
            </a:r>
            <a:endParaRPr lang="fr-CA" sz="16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35496" y="2060848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err="1" smtClean="0">
                <a:hlinkClick r:id="rId8" action="ppaction://hlinksldjump"/>
              </a:rPr>
              <a:t>parrots</a:t>
            </a:r>
            <a:endParaRPr lang="fr-CA" sz="16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57967" y="4641982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hlinkClick r:id="rId8" action="ppaction://hlinksldjump"/>
              </a:rPr>
              <a:t>lions</a:t>
            </a:r>
            <a:endParaRPr lang="fr-CA" dirty="0"/>
          </a:p>
        </p:txBody>
      </p:sp>
      <p:sp>
        <p:nvSpPr>
          <p:cNvPr id="14" name="Rectangle à coins arrondis 13">
            <a:hlinkClick r:id="rId3" action="ppaction://hlinksldjump"/>
          </p:cNvPr>
          <p:cNvSpPr/>
          <p:nvPr/>
        </p:nvSpPr>
        <p:spPr>
          <a:xfrm>
            <a:off x="49839" y="4077072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hlinkClick r:id="rId3" action="ppaction://hlinksldjump"/>
              </a:rPr>
              <a:t>lians</a:t>
            </a:r>
            <a:endParaRPr lang="fr-CA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47972" y="5102424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hlinkClick r:id="rId3" action="ppaction://hlinksldjump"/>
              </a:rPr>
              <a:t>lepards</a:t>
            </a:r>
            <a:endParaRPr lang="fr-CA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47972" y="5661248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hlinkClick r:id="rId7" action="ppaction://hlinksldjump"/>
              </a:rPr>
              <a:t>leopards</a:t>
            </a:r>
            <a:endParaRPr lang="fr-CA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7981403" y="1772816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err="1" smtClean="0">
                <a:hlinkClick r:id="rId8" action="ppaction://hlinksldjump"/>
              </a:rPr>
              <a:t>flamingos</a:t>
            </a:r>
            <a:endParaRPr lang="fr-CA" sz="1600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7981403" y="2275672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err="1" smtClean="0">
                <a:hlinkClick r:id="rId3" action="ppaction://hlinksldjump"/>
              </a:rPr>
              <a:t>flamingoes</a:t>
            </a:r>
            <a:endParaRPr lang="fr-CA" sz="1600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7981403" y="2740628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err="1" smtClean="0">
                <a:hlinkClick r:id="rId7" action="ppaction://hlinksldjump"/>
              </a:rPr>
              <a:t>parrots</a:t>
            </a:r>
            <a:endParaRPr lang="fr-CA" sz="1600" dirty="0"/>
          </a:p>
        </p:txBody>
      </p:sp>
      <p:sp>
        <p:nvSpPr>
          <p:cNvPr id="20" name="Rectangle à coins arrondis 19">
            <a:hlinkClick r:id="rId3" action="ppaction://hlinksldjump"/>
          </p:cNvPr>
          <p:cNvSpPr/>
          <p:nvPr/>
        </p:nvSpPr>
        <p:spPr>
          <a:xfrm>
            <a:off x="7964774" y="3133521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err="1" smtClean="0">
                <a:hlinkClick r:id="rId3" action="ppaction://hlinksldjump"/>
              </a:rPr>
              <a:t>parots</a:t>
            </a:r>
            <a:endParaRPr lang="fr-CA" sz="1600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7981403" y="4930014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hlinkClick r:id="rId3" action="ppaction://hlinksldjump"/>
              </a:rPr>
              <a:t>lians</a:t>
            </a:r>
            <a:endParaRPr lang="fr-CA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7964774" y="5390456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hlinkClick r:id="rId7" action="ppaction://hlinksldjump"/>
              </a:rPr>
              <a:t>lions</a:t>
            </a:r>
            <a:endParaRPr lang="fr-CA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7951551" y="5958657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hlinkClick r:id="rId3" action="ppaction://hlinksldjump"/>
              </a:rPr>
              <a:t>lepards</a:t>
            </a:r>
            <a:endParaRPr lang="fr-CA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7970015" y="6381328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hlinkClick r:id="rId8" action="ppaction://hlinksldjump"/>
              </a:rPr>
              <a:t>leopards</a:t>
            </a:r>
            <a:endParaRPr lang="fr-CA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1331640" y="116632"/>
            <a:ext cx="6590059" cy="57606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latin typeface="Bookman Old Style" pitchFamily="18" charset="0"/>
              </a:rPr>
              <a:t>Choose</a:t>
            </a:r>
            <a:r>
              <a:rPr lang="fr-CA" dirty="0" smtClean="0">
                <a:latin typeface="Bookman Old Style" pitchFamily="18" charset="0"/>
              </a:rPr>
              <a:t> the right plural </a:t>
            </a:r>
            <a:r>
              <a:rPr lang="fr-CA" dirty="0" err="1" smtClean="0">
                <a:latin typeface="Bookman Old Style" pitchFamily="18" charset="0"/>
              </a:rPr>
              <a:t>form</a:t>
            </a:r>
            <a:r>
              <a:rPr lang="fr-CA" dirty="0" smtClean="0">
                <a:latin typeface="Bookman Old Style" pitchFamily="18" charset="0"/>
              </a:rPr>
              <a:t> for </a:t>
            </a:r>
            <a:r>
              <a:rPr lang="fr-CA" dirty="0" err="1" smtClean="0">
                <a:latin typeface="Bookman Old Style" pitchFamily="18" charset="0"/>
              </a:rPr>
              <a:t>each</a:t>
            </a:r>
            <a:r>
              <a:rPr lang="fr-CA" dirty="0" smtClean="0">
                <a:latin typeface="Bookman Old Style" pitchFamily="18" charset="0"/>
              </a:rPr>
              <a:t> animal.</a:t>
            </a:r>
            <a:endParaRPr lang="fr-CA" dirty="0">
              <a:latin typeface="Bookman Old Style" pitchFamily="18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22912" y="6102673"/>
            <a:ext cx="1092704" cy="6601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 err="1" smtClean="0">
                <a:latin typeface="AbcPhonicsOne" pitchFamily="2" charset="0"/>
                <a:hlinkClick r:id="rId9" action="ppaction://hlinksldjump"/>
              </a:rPr>
              <a:t>Next</a:t>
            </a:r>
            <a:r>
              <a:rPr lang="fr-CA" sz="1400" dirty="0" smtClean="0">
                <a:latin typeface="AbcPhonicsOne" pitchFamily="2" charset="0"/>
                <a:hlinkClick r:id="rId9" action="ppaction://hlinksldjump"/>
              </a:rPr>
              <a:t> </a:t>
            </a:r>
            <a:r>
              <a:rPr lang="fr-CA" sz="1400" dirty="0" err="1" smtClean="0">
                <a:latin typeface="AbcPhonicsOne" pitchFamily="2" charset="0"/>
                <a:hlinkClick r:id="rId9" action="ppaction://hlinksldjump"/>
              </a:rPr>
              <a:t>adventure</a:t>
            </a:r>
            <a:endParaRPr lang="fr-CA" sz="1400" dirty="0">
              <a:latin typeface="AbcPhonicsOne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194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740233" y="1556792"/>
            <a:ext cx="7128792" cy="187220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0">
                <a:srgbClr val="92D050"/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dirty="0" err="1" smtClean="0">
                <a:solidFill>
                  <a:srgbClr val="FF0000"/>
                </a:solidFill>
                <a:latin typeface="Bookman Old Style" pitchFamily="18" charset="0"/>
              </a:rPr>
              <a:t>Wrong</a:t>
            </a:r>
            <a:r>
              <a:rPr lang="fr-CA" sz="4000" dirty="0" smtClean="0">
                <a:solidFill>
                  <a:srgbClr val="FF0000"/>
                </a:solidFill>
                <a:latin typeface="Bookman Old Style" pitchFamily="18" charset="0"/>
              </a:rPr>
              <a:t> animal </a:t>
            </a:r>
            <a:r>
              <a:rPr lang="fr-CA" sz="4000" dirty="0" smtClean="0">
                <a:solidFill>
                  <a:srgbClr val="FF0000"/>
                </a:solidFill>
                <a:latin typeface="Bookman Old Style" pitchFamily="18" charset="0"/>
                <a:sym typeface="Wingdings" pitchFamily="2" charset="2"/>
              </a:rPr>
              <a:t></a:t>
            </a:r>
          </a:p>
          <a:p>
            <a:pPr algn="ctr"/>
            <a:r>
              <a:rPr lang="fr-CA" sz="4000" dirty="0" err="1" smtClean="0">
                <a:solidFill>
                  <a:srgbClr val="FF0000"/>
                </a:solidFill>
                <a:latin typeface="Bookman Old Style" pitchFamily="18" charset="0"/>
                <a:sym typeface="Wingdings" pitchFamily="2" charset="2"/>
              </a:rPr>
              <a:t>Try</a:t>
            </a:r>
            <a:r>
              <a:rPr lang="fr-CA" sz="4000" dirty="0" smtClean="0">
                <a:solidFill>
                  <a:srgbClr val="FF0000"/>
                </a:solidFill>
                <a:latin typeface="Bookman Old Style" pitchFamily="18" charset="0"/>
                <a:sym typeface="Wingdings" pitchFamily="2" charset="2"/>
              </a:rPr>
              <a:t> </a:t>
            </a:r>
            <a:r>
              <a:rPr lang="fr-CA" sz="4000" dirty="0" err="1" smtClean="0">
                <a:solidFill>
                  <a:srgbClr val="FF0000"/>
                </a:solidFill>
                <a:latin typeface="Bookman Old Style" pitchFamily="18" charset="0"/>
                <a:sym typeface="Wingdings" pitchFamily="2" charset="2"/>
              </a:rPr>
              <a:t>again</a:t>
            </a:r>
            <a:endParaRPr lang="fr-CA" sz="40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67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57247"/>
            <a:ext cx="3601928" cy="22469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à coins arrondis 5">
            <a:hlinkClick r:id="rId3" action="ppaction://hlinksldjump"/>
          </p:cNvPr>
          <p:cNvSpPr/>
          <p:nvPr/>
        </p:nvSpPr>
        <p:spPr>
          <a:xfrm>
            <a:off x="35496" y="2596612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hlinkClick r:id="rId3" action="ppaction://hlinksldjump"/>
              </a:rPr>
              <a:t>parots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79" y="944724"/>
            <a:ext cx="2880320" cy="2700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43" y="3754064"/>
            <a:ext cx="4251408" cy="3008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62" y="3201192"/>
            <a:ext cx="2374404" cy="35616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à coins arrondis 9"/>
          <p:cNvSpPr/>
          <p:nvPr/>
        </p:nvSpPr>
        <p:spPr>
          <a:xfrm>
            <a:off x="22912" y="982653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err="1" smtClean="0">
                <a:hlinkClick r:id="rId7" action="ppaction://hlinksldjump"/>
              </a:rPr>
              <a:t>flamingos</a:t>
            </a:r>
            <a:endParaRPr lang="fr-CA" sz="16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35496" y="1558717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err="1" smtClean="0">
                <a:hlinkClick r:id="rId3" action="ppaction://hlinksldjump"/>
              </a:rPr>
              <a:t>flamingoes</a:t>
            </a:r>
            <a:endParaRPr lang="fr-CA" sz="16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35496" y="2060848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err="1" smtClean="0">
                <a:hlinkClick r:id="rId8" action="ppaction://hlinksldjump"/>
              </a:rPr>
              <a:t>parrots</a:t>
            </a:r>
            <a:endParaRPr lang="fr-CA" sz="16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57967" y="4641982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hlinkClick r:id="rId8" action="ppaction://hlinksldjump"/>
              </a:rPr>
              <a:t>lions</a:t>
            </a:r>
            <a:endParaRPr lang="fr-CA" dirty="0"/>
          </a:p>
        </p:txBody>
      </p:sp>
      <p:sp>
        <p:nvSpPr>
          <p:cNvPr id="14" name="Rectangle à coins arrondis 13">
            <a:hlinkClick r:id="rId3" action="ppaction://hlinksldjump"/>
          </p:cNvPr>
          <p:cNvSpPr/>
          <p:nvPr/>
        </p:nvSpPr>
        <p:spPr>
          <a:xfrm>
            <a:off x="49839" y="4077072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hlinkClick r:id="rId3" action="ppaction://hlinksldjump"/>
              </a:rPr>
              <a:t>lians</a:t>
            </a:r>
            <a:endParaRPr lang="fr-CA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47972" y="5102424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hlinkClick r:id="rId3" action="ppaction://hlinksldjump"/>
              </a:rPr>
              <a:t>lepards</a:t>
            </a:r>
            <a:endParaRPr lang="fr-CA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47972" y="5661248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hlinkClick r:id="rId7" action="ppaction://hlinksldjump"/>
              </a:rPr>
              <a:t>leopards</a:t>
            </a:r>
            <a:endParaRPr lang="fr-CA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7981403" y="1772816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err="1" smtClean="0">
                <a:hlinkClick r:id="rId8" action="ppaction://hlinksldjump"/>
              </a:rPr>
              <a:t>flamingos</a:t>
            </a:r>
            <a:endParaRPr lang="fr-CA" sz="1600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7981403" y="2275672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err="1" smtClean="0">
                <a:hlinkClick r:id="rId3" action="ppaction://hlinksldjump"/>
              </a:rPr>
              <a:t>flamingoes</a:t>
            </a:r>
            <a:endParaRPr lang="fr-CA" sz="1600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7981403" y="2740628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err="1" smtClean="0">
                <a:hlinkClick r:id="rId7" action="ppaction://hlinksldjump"/>
              </a:rPr>
              <a:t>parrots</a:t>
            </a:r>
            <a:endParaRPr lang="fr-CA" sz="1600" dirty="0"/>
          </a:p>
        </p:txBody>
      </p:sp>
      <p:sp>
        <p:nvSpPr>
          <p:cNvPr id="20" name="Rectangle à coins arrondis 19">
            <a:hlinkClick r:id="rId3" action="ppaction://hlinksldjump"/>
          </p:cNvPr>
          <p:cNvSpPr/>
          <p:nvPr/>
        </p:nvSpPr>
        <p:spPr>
          <a:xfrm>
            <a:off x="7964774" y="3133521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err="1" smtClean="0">
                <a:hlinkClick r:id="rId3" action="ppaction://hlinksldjump"/>
              </a:rPr>
              <a:t>parots</a:t>
            </a:r>
            <a:endParaRPr lang="fr-CA" sz="1600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7981403" y="4930014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hlinkClick r:id="rId3" action="ppaction://hlinksldjump"/>
              </a:rPr>
              <a:t>lians</a:t>
            </a:r>
            <a:endParaRPr lang="fr-CA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7964774" y="5390456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hlinkClick r:id="rId7" action="ppaction://hlinksldjump"/>
              </a:rPr>
              <a:t>lions</a:t>
            </a:r>
            <a:endParaRPr lang="fr-CA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7951551" y="5958657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hlinkClick r:id="rId3" action="ppaction://hlinksldjump"/>
              </a:rPr>
              <a:t>lepards</a:t>
            </a:r>
            <a:endParaRPr lang="fr-CA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7970015" y="6381328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hlinkClick r:id="rId8" action="ppaction://hlinksldjump"/>
              </a:rPr>
              <a:t>leopards</a:t>
            </a:r>
            <a:endParaRPr lang="fr-CA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1331640" y="116632"/>
            <a:ext cx="6590059" cy="57606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latin typeface="Bookman Old Style" pitchFamily="18" charset="0"/>
              </a:rPr>
              <a:t>Choose</a:t>
            </a:r>
            <a:r>
              <a:rPr lang="fr-CA" dirty="0" smtClean="0">
                <a:latin typeface="Bookman Old Style" pitchFamily="18" charset="0"/>
              </a:rPr>
              <a:t> the right plural </a:t>
            </a:r>
            <a:r>
              <a:rPr lang="fr-CA" dirty="0" err="1" smtClean="0">
                <a:latin typeface="Bookman Old Style" pitchFamily="18" charset="0"/>
              </a:rPr>
              <a:t>form</a:t>
            </a:r>
            <a:r>
              <a:rPr lang="fr-CA" dirty="0" smtClean="0">
                <a:latin typeface="Bookman Old Style" pitchFamily="18" charset="0"/>
              </a:rPr>
              <a:t> for </a:t>
            </a:r>
            <a:r>
              <a:rPr lang="fr-CA" dirty="0" err="1" smtClean="0">
                <a:latin typeface="Bookman Old Style" pitchFamily="18" charset="0"/>
              </a:rPr>
              <a:t>each</a:t>
            </a:r>
            <a:r>
              <a:rPr lang="fr-CA" dirty="0" smtClean="0">
                <a:latin typeface="Bookman Old Style" pitchFamily="18" charset="0"/>
              </a:rPr>
              <a:t> animal.</a:t>
            </a:r>
            <a:endParaRPr lang="fr-CA" dirty="0">
              <a:latin typeface="Bookman Old Style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22912" y="6102673"/>
            <a:ext cx="1092704" cy="6601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 err="1" smtClean="0">
                <a:latin typeface="AbcPhonicsOne" pitchFamily="2" charset="0"/>
                <a:hlinkClick r:id="rId9" action="ppaction://hlinksldjump"/>
              </a:rPr>
              <a:t>Next</a:t>
            </a:r>
            <a:r>
              <a:rPr lang="fr-CA" sz="1400" dirty="0" smtClean="0">
                <a:latin typeface="AbcPhonicsOne" pitchFamily="2" charset="0"/>
                <a:hlinkClick r:id="rId9" action="ppaction://hlinksldjump"/>
              </a:rPr>
              <a:t> </a:t>
            </a:r>
            <a:r>
              <a:rPr lang="fr-CA" sz="1400" dirty="0" err="1" smtClean="0">
                <a:latin typeface="AbcPhonicsOne" pitchFamily="2" charset="0"/>
                <a:hlinkClick r:id="rId9" action="ppaction://hlinksldjump"/>
              </a:rPr>
              <a:t>adventure</a:t>
            </a:r>
            <a:endParaRPr lang="fr-CA" sz="1400" dirty="0">
              <a:latin typeface="AbcPhonicsOne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194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740233" y="1556792"/>
            <a:ext cx="7128792" cy="1872208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dirty="0" err="1" smtClean="0">
                <a:solidFill>
                  <a:schemeClr val="bg1"/>
                </a:solidFill>
                <a:latin typeface="Bookman Old Style" pitchFamily="18" charset="0"/>
              </a:rPr>
              <a:t>Very</a:t>
            </a:r>
            <a:r>
              <a:rPr lang="fr-CA" sz="4000" dirty="0" smtClean="0">
                <a:solidFill>
                  <a:schemeClr val="bg1"/>
                </a:solidFill>
                <a:latin typeface="Bookman Old Style" pitchFamily="18" charset="0"/>
              </a:rPr>
              <a:t> Good </a:t>
            </a:r>
            <a:r>
              <a:rPr lang="fr-CA" sz="4000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</a:t>
            </a:r>
            <a:endParaRPr lang="fr-CA" sz="4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64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57247"/>
            <a:ext cx="3601928" cy="22469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à coins arrondis 5">
            <a:hlinkClick r:id="rId3" action="ppaction://hlinksldjump"/>
          </p:cNvPr>
          <p:cNvSpPr/>
          <p:nvPr/>
        </p:nvSpPr>
        <p:spPr>
          <a:xfrm>
            <a:off x="35496" y="2596612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hlinkClick r:id="rId3" action="ppaction://hlinksldjump"/>
              </a:rPr>
              <a:t>parots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79" y="944724"/>
            <a:ext cx="2880320" cy="2700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43" y="3754064"/>
            <a:ext cx="4251408" cy="3008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62" y="3201192"/>
            <a:ext cx="2374404" cy="35616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à coins arrondis 9"/>
          <p:cNvSpPr/>
          <p:nvPr/>
        </p:nvSpPr>
        <p:spPr>
          <a:xfrm>
            <a:off x="22912" y="982653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err="1" smtClean="0">
                <a:hlinkClick r:id="rId7" action="ppaction://hlinksldjump"/>
              </a:rPr>
              <a:t>flamingos</a:t>
            </a:r>
            <a:endParaRPr lang="fr-CA" sz="16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35496" y="1558717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err="1" smtClean="0">
                <a:hlinkClick r:id="rId3" action="ppaction://hlinksldjump"/>
              </a:rPr>
              <a:t>flamingoes</a:t>
            </a:r>
            <a:endParaRPr lang="fr-CA" sz="16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35496" y="2060848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err="1" smtClean="0">
                <a:hlinkClick r:id="rId8" action="ppaction://hlinksldjump"/>
              </a:rPr>
              <a:t>parrots</a:t>
            </a:r>
            <a:endParaRPr lang="fr-CA" sz="16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57967" y="4641982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hlinkClick r:id="rId8" action="ppaction://hlinksldjump"/>
              </a:rPr>
              <a:t>lions</a:t>
            </a:r>
            <a:endParaRPr lang="fr-CA" dirty="0"/>
          </a:p>
        </p:txBody>
      </p:sp>
      <p:sp>
        <p:nvSpPr>
          <p:cNvPr id="14" name="Rectangle à coins arrondis 13">
            <a:hlinkClick r:id="rId3" action="ppaction://hlinksldjump"/>
          </p:cNvPr>
          <p:cNvSpPr/>
          <p:nvPr/>
        </p:nvSpPr>
        <p:spPr>
          <a:xfrm>
            <a:off x="49839" y="4077072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hlinkClick r:id="rId3" action="ppaction://hlinksldjump"/>
              </a:rPr>
              <a:t>lians</a:t>
            </a:r>
            <a:endParaRPr lang="fr-CA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47972" y="5102424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hlinkClick r:id="rId3" action="ppaction://hlinksldjump"/>
              </a:rPr>
              <a:t>lepards</a:t>
            </a:r>
            <a:endParaRPr lang="fr-CA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47972" y="5661248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hlinkClick r:id="rId7" action="ppaction://hlinksldjump"/>
              </a:rPr>
              <a:t>leopards</a:t>
            </a:r>
            <a:endParaRPr lang="fr-CA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7981403" y="1772816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err="1" smtClean="0">
                <a:hlinkClick r:id="rId8" action="ppaction://hlinksldjump"/>
              </a:rPr>
              <a:t>flamingos</a:t>
            </a:r>
            <a:endParaRPr lang="fr-CA" sz="1600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7981403" y="2275672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err="1" smtClean="0">
                <a:hlinkClick r:id="rId3" action="ppaction://hlinksldjump"/>
              </a:rPr>
              <a:t>flamingoes</a:t>
            </a:r>
            <a:endParaRPr lang="fr-CA" sz="1600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7981403" y="2740628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err="1" smtClean="0">
                <a:hlinkClick r:id="rId7" action="ppaction://hlinksldjump"/>
              </a:rPr>
              <a:t>parrots</a:t>
            </a:r>
            <a:endParaRPr lang="fr-CA" sz="1600" dirty="0"/>
          </a:p>
        </p:txBody>
      </p:sp>
      <p:sp>
        <p:nvSpPr>
          <p:cNvPr id="20" name="Rectangle à coins arrondis 19">
            <a:hlinkClick r:id="rId3" action="ppaction://hlinksldjump"/>
          </p:cNvPr>
          <p:cNvSpPr/>
          <p:nvPr/>
        </p:nvSpPr>
        <p:spPr>
          <a:xfrm>
            <a:off x="7964774" y="3133521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err="1" smtClean="0">
                <a:hlinkClick r:id="rId3" action="ppaction://hlinksldjump"/>
              </a:rPr>
              <a:t>parots</a:t>
            </a:r>
            <a:endParaRPr lang="fr-CA" sz="1600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7981403" y="4930014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hlinkClick r:id="rId3" action="ppaction://hlinksldjump"/>
              </a:rPr>
              <a:t>lians</a:t>
            </a:r>
            <a:endParaRPr lang="fr-CA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7964774" y="5390456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hlinkClick r:id="rId7" action="ppaction://hlinksldjump"/>
              </a:rPr>
              <a:t>lions</a:t>
            </a:r>
            <a:endParaRPr lang="fr-CA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7951551" y="5958657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hlinkClick r:id="rId3" action="ppaction://hlinksldjump"/>
              </a:rPr>
              <a:t>lepards</a:t>
            </a:r>
            <a:endParaRPr lang="fr-CA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7970015" y="6381328"/>
            <a:ext cx="1152128" cy="28803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hlinkClick r:id="rId8" action="ppaction://hlinksldjump"/>
              </a:rPr>
              <a:t>leopards</a:t>
            </a:r>
            <a:endParaRPr lang="fr-CA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1331640" y="116632"/>
            <a:ext cx="6590059" cy="57606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latin typeface="Bookman Old Style" pitchFamily="18" charset="0"/>
              </a:rPr>
              <a:t>Choose</a:t>
            </a:r>
            <a:r>
              <a:rPr lang="fr-CA" dirty="0" smtClean="0">
                <a:latin typeface="Bookman Old Style" pitchFamily="18" charset="0"/>
              </a:rPr>
              <a:t> the right plural </a:t>
            </a:r>
            <a:r>
              <a:rPr lang="fr-CA" dirty="0" err="1" smtClean="0">
                <a:latin typeface="Bookman Old Style" pitchFamily="18" charset="0"/>
              </a:rPr>
              <a:t>form</a:t>
            </a:r>
            <a:r>
              <a:rPr lang="fr-CA" dirty="0" smtClean="0">
                <a:latin typeface="Bookman Old Style" pitchFamily="18" charset="0"/>
              </a:rPr>
              <a:t> for </a:t>
            </a:r>
            <a:r>
              <a:rPr lang="fr-CA" dirty="0" err="1" smtClean="0">
                <a:latin typeface="Bookman Old Style" pitchFamily="18" charset="0"/>
              </a:rPr>
              <a:t>each</a:t>
            </a:r>
            <a:r>
              <a:rPr lang="fr-CA" dirty="0" smtClean="0">
                <a:latin typeface="Bookman Old Style" pitchFamily="18" charset="0"/>
              </a:rPr>
              <a:t> animal.</a:t>
            </a:r>
            <a:endParaRPr lang="fr-CA" dirty="0">
              <a:latin typeface="Bookman Old Style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22912" y="6102673"/>
            <a:ext cx="1092704" cy="6601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 err="1" smtClean="0">
                <a:latin typeface="AbcPhonicsOne" pitchFamily="2" charset="0"/>
                <a:hlinkClick r:id="rId9" action="ppaction://hlinksldjump"/>
              </a:rPr>
              <a:t>Next</a:t>
            </a:r>
            <a:r>
              <a:rPr lang="fr-CA" sz="1400" dirty="0" smtClean="0">
                <a:latin typeface="AbcPhonicsOne" pitchFamily="2" charset="0"/>
                <a:hlinkClick r:id="rId9" action="ppaction://hlinksldjump"/>
              </a:rPr>
              <a:t> </a:t>
            </a:r>
            <a:r>
              <a:rPr lang="fr-CA" sz="1400" dirty="0" err="1" smtClean="0">
                <a:latin typeface="AbcPhonicsOne" pitchFamily="2" charset="0"/>
                <a:hlinkClick r:id="rId9" action="ppaction://hlinksldjump"/>
              </a:rPr>
              <a:t>adventure</a:t>
            </a:r>
            <a:endParaRPr lang="fr-CA" sz="1400" dirty="0">
              <a:latin typeface="AbcPhonicsOne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194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781600" cy="43204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ctangle à coins arrondis 5"/>
          <p:cNvSpPr/>
          <p:nvPr/>
        </p:nvSpPr>
        <p:spPr>
          <a:xfrm>
            <a:off x="4716016" y="188640"/>
            <a:ext cx="4248472" cy="129614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5400" dirty="0" err="1" smtClean="0">
                <a:latin typeface="Bookman Old Style" pitchFamily="18" charset="0"/>
              </a:rPr>
              <a:t>Snake</a:t>
            </a:r>
            <a:endParaRPr lang="fr-CA" sz="5400" dirty="0">
              <a:latin typeface="Bookman Old Style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88024" y="1916832"/>
            <a:ext cx="3995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Bookman Old Style" pitchFamily="18" charset="0"/>
              </a:rPr>
              <a:t>A snake has a </a:t>
            </a:r>
            <a:r>
              <a:rPr lang="en-CA" sz="4000" dirty="0" smtClean="0">
                <a:solidFill>
                  <a:schemeClr val="bg1"/>
                </a:solidFill>
                <a:latin typeface="Bookman Old Style" pitchFamily="18" charset="0"/>
              </a:rPr>
              <a:t>long body </a:t>
            </a:r>
            <a:r>
              <a:rPr lang="en-CA" sz="4000" dirty="0" smtClean="0">
                <a:latin typeface="Bookman Old Style" pitchFamily="18" charset="0"/>
              </a:rPr>
              <a:t>a </a:t>
            </a:r>
            <a:r>
              <a:rPr lang="en-CA" sz="4000" dirty="0" smtClean="0">
                <a:solidFill>
                  <a:schemeClr val="bg1"/>
                </a:solidFill>
                <a:latin typeface="Bookman Old Style" pitchFamily="18" charset="0"/>
              </a:rPr>
              <a:t>long tongue </a:t>
            </a:r>
            <a:r>
              <a:rPr lang="en-CA" sz="4000" dirty="0" smtClean="0">
                <a:latin typeface="Bookman Old Style" pitchFamily="18" charset="0"/>
              </a:rPr>
              <a:t>and some have </a:t>
            </a:r>
            <a:r>
              <a:rPr lang="en-CA" sz="4000" dirty="0" smtClean="0">
                <a:solidFill>
                  <a:schemeClr val="bg1"/>
                </a:solidFill>
                <a:latin typeface="Bookman Old Style" pitchFamily="18" charset="0"/>
              </a:rPr>
              <a:t>rattles</a:t>
            </a:r>
            <a:r>
              <a:rPr lang="en-CA" sz="4000" dirty="0" smtClean="0">
                <a:latin typeface="Bookman Old Style" pitchFamily="18" charset="0"/>
              </a:rPr>
              <a:t> at the tip of their tail. </a:t>
            </a:r>
            <a:endParaRPr lang="en-CA" sz="4000" dirty="0">
              <a:latin typeface="Bookman Old Style" pitchFamily="18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7812360" y="5949280"/>
            <a:ext cx="1080120" cy="90872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Next</a:t>
            </a:r>
            <a:endParaRPr lang="en-CA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2915816" y="2924944"/>
            <a:ext cx="1872208" cy="7200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2123728" y="3501008"/>
            <a:ext cx="2736304" cy="115212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3995936" y="4509120"/>
            <a:ext cx="864096" cy="72008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1327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it_Viper_by_ColdEdge.jpg">
            <a:hlinkClick r:id="" action="ppaction://noaction">
              <a:snd r:embed="rId3" name="rattlesnake4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836712"/>
            <a:ext cx="3035829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 descr="elephant.jpg">
            <a:hlinkClick r:id="" action="ppaction://noaction">
              <a:snd r:embed="rId5" name="BULL_ELE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188640"/>
            <a:ext cx="3115047" cy="2333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 descr="LionRoaring.jpg">
            <a:hlinkClick r:id="" action="ppaction://noaction">
              <a:snd r:embed="rId7" name="LION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3618838"/>
            <a:ext cx="3888432" cy="2575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ZoneTexte 8"/>
          <p:cNvSpPr txBox="1"/>
          <p:nvPr/>
        </p:nvSpPr>
        <p:spPr>
          <a:xfrm>
            <a:off x="5364088" y="26369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Bookman Old Style" pitchFamily="18" charset="0"/>
              </a:rPr>
              <a:t>  </a:t>
            </a:r>
            <a:r>
              <a:rPr lang="en-CA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An elephant </a:t>
            </a:r>
            <a:r>
              <a:rPr lang="en-CA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trumpets.</a:t>
            </a:r>
            <a:endParaRPr lang="en-CA" b="1" u="sng" dirty="0">
              <a:solidFill>
                <a:schemeClr val="accent6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71600" y="314096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        </a:t>
            </a:r>
            <a:r>
              <a:rPr lang="en-CA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A snake </a:t>
            </a:r>
            <a:r>
              <a:rPr lang="en-CA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hisses</a:t>
            </a:r>
            <a:r>
              <a:rPr lang="en-CA" b="1" u="sng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.</a:t>
            </a:r>
            <a:endParaRPr lang="en-CA" b="1" u="sng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83568" y="62373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              A lion </a:t>
            </a:r>
            <a:r>
              <a:rPr lang="en-CA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roars</a:t>
            </a:r>
            <a:endParaRPr lang="en-CA" b="1" u="sng" dirty="0">
              <a:solidFill>
                <a:schemeClr val="accent6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436096" y="60212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  </a:t>
            </a:r>
            <a:r>
              <a:rPr lang="en-CA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A parrot </a:t>
            </a:r>
            <a:r>
              <a:rPr lang="en-CA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screeches</a:t>
            </a:r>
            <a:r>
              <a:rPr lang="en-CA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.</a:t>
            </a:r>
            <a:endParaRPr lang="en-CA" dirty="0">
              <a:solidFill>
                <a:schemeClr val="accent6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475656" y="18864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Animal sounds</a:t>
            </a:r>
            <a:endParaRPr lang="en-CA" sz="2400" b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8100392" y="6021288"/>
            <a:ext cx="864096" cy="6480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i="1" dirty="0" smtClean="0">
                <a:solidFill>
                  <a:srgbClr val="00B050"/>
                </a:solidFill>
                <a:hlinkClick r:id="rId9" action="ppaction://hlinksldjump"/>
              </a:rPr>
              <a:t>next</a:t>
            </a:r>
            <a:endParaRPr lang="en-CA" sz="2000" b="1" i="1" dirty="0">
              <a:solidFill>
                <a:srgbClr val="00B050"/>
              </a:solidFill>
            </a:endParaRPr>
          </a:p>
        </p:txBody>
      </p:sp>
      <p:pic>
        <p:nvPicPr>
          <p:cNvPr id="5" name="Image 4" descr="08-scarlet-macaw.jpg">
            <a:hlinkClick r:id="" action="ppaction://noaction">
              <a:snd r:embed="rId10" name="scma1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36096" y="3510300"/>
            <a:ext cx="3096344" cy="2452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elephant.jpg">
            <a:hlinkClick r:id="" action="ppaction://noaction">
              <a:snd r:embed="rId2" name="BULL_ELE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908720"/>
            <a:ext cx="4267175" cy="3196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oneTexte 5"/>
          <p:cNvSpPr txBox="1"/>
          <p:nvPr/>
        </p:nvSpPr>
        <p:spPr>
          <a:xfrm>
            <a:off x="1691680" y="188640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accent6">
                    <a:lumMod val="75000"/>
                  </a:schemeClr>
                </a:solidFill>
              </a:rPr>
              <a:t>Choose the right answer.</a:t>
            </a:r>
            <a:endParaRPr lang="en-C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à coins arrondis 7">
            <a:hlinkClick r:id="" action="ppaction://noaction">
              <a:snd r:embed="rId4" name="tryagain.wav"/>
            </a:hlinkClick>
          </p:cNvPr>
          <p:cNvSpPr/>
          <p:nvPr/>
        </p:nvSpPr>
        <p:spPr>
          <a:xfrm>
            <a:off x="5652120" y="4509120"/>
            <a:ext cx="2160240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rgbClr val="00B050"/>
                </a:solidFill>
              </a:rPr>
              <a:t>Roars</a:t>
            </a:r>
            <a:endParaRPr lang="en-CA" sz="2000" b="1" dirty="0">
              <a:solidFill>
                <a:srgbClr val="00B050"/>
              </a:solidFill>
            </a:endParaRPr>
          </a:p>
        </p:txBody>
      </p:sp>
      <p:sp>
        <p:nvSpPr>
          <p:cNvPr id="9" name="Rectangle à coins arrondis 8">
            <a:hlinkClick r:id="" action="ppaction://noaction">
              <a:snd r:embed="rId4" name="tryagain.wav"/>
            </a:hlinkClick>
          </p:cNvPr>
          <p:cNvSpPr/>
          <p:nvPr/>
        </p:nvSpPr>
        <p:spPr>
          <a:xfrm>
            <a:off x="5652120" y="5013176"/>
            <a:ext cx="2160240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rgbClr val="00B050"/>
                </a:solidFill>
              </a:rPr>
              <a:t>Hisses</a:t>
            </a:r>
            <a:endParaRPr lang="en-CA" sz="2000" b="1" dirty="0">
              <a:solidFill>
                <a:srgbClr val="00B050"/>
              </a:solidFill>
            </a:endParaRPr>
          </a:p>
        </p:txBody>
      </p:sp>
      <p:sp>
        <p:nvSpPr>
          <p:cNvPr id="10" name="Rectangle à coins arrondis 9">
            <a:hlinkClick r:id="" action="ppaction://noaction">
              <a:snd r:embed="rId4" name="tryagain.wav"/>
            </a:hlinkClick>
          </p:cNvPr>
          <p:cNvSpPr/>
          <p:nvPr/>
        </p:nvSpPr>
        <p:spPr>
          <a:xfrm>
            <a:off x="5652120" y="5517232"/>
            <a:ext cx="2160240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rgbClr val="00B050"/>
                </a:solidFill>
              </a:rPr>
              <a:t>Screeches</a:t>
            </a:r>
            <a:endParaRPr lang="en-CA" sz="2000" b="1" dirty="0">
              <a:solidFill>
                <a:srgbClr val="00B050"/>
              </a:solidFill>
            </a:endParaRPr>
          </a:p>
        </p:txBody>
      </p:sp>
      <p:sp>
        <p:nvSpPr>
          <p:cNvPr id="11" name="Rectangle à coins arrondis 10">
            <a:hlinkClick r:id="rId5" action="ppaction://hlinksldjump">
              <a:snd r:embed="rId6" name="thatsright.wav"/>
            </a:hlinkClick>
          </p:cNvPr>
          <p:cNvSpPr/>
          <p:nvPr/>
        </p:nvSpPr>
        <p:spPr>
          <a:xfrm>
            <a:off x="5652120" y="6021288"/>
            <a:ext cx="2160240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rgbClr val="00B050"/>
                </a:solidFill>
              </a:rPr>
              <a:t>Trumpets</a:t>
            </a:r>
            <a:endParaRPr lang="en-CA" sz="2000" b="1" dirty="0">
              <a:solidFill>
                <a:srgbClr val="00B05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443711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elephant ...</a:t>
            </a:r>
            <a:endParaRPr lang="en-CA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691680" y="188640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accent6">
                    <a:lumMod val="75000"/>
                  </a:schemeClr>
                </a:solidFill>
              </a:rPr>
              <a:t>Choose the right answer.</a:t>
            </a:r>
            <a:endParaRPr lang="en-C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443711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lion...</a:t>
            </a:r>
            <a:endParaRPr lang="en-CA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Image 12" descr="LionRoaring.jpg">
            <a:hlinkClick r:id="" action="ppaction://noaction">
              <a:snd r:embed="rId2" name="LION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484784"/>
            <a:ext cx="3744416" cy="2480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à coins arrondis 13">
            <a:hlinkClick r:id="rId4" action="ppaction://hlinksldjump">
              <a:snd r:embed="rId5" name="thatsright.wav"/>
            </a:hlinkClick>
          </p:cNvPr>
          <p:cNvSpPr/>
          <p:nvPr/>
        </p:nvSpPr>
        <p:spPr>
          <a:xfrm>
            <a:off x="5652120" y="4509120"/>
            <a:ext cx="2160240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rgbClr val="00B050"/>
                </a:solidFill>
              </a:rPr>
              <a:t>Roars</a:t>
            </a:r>
            <a:endParaRPr lang="en-CA" sz="2000" b="1" dirty="0">
              <a:solidFill>
                <a:srgbClr val="00B050"/>
              </a:solidFill>
            </a:endParaRPr>
          </a:p>
        </p:txBody>
      </p:sp>
      <p:sp>
        <p:nvSpPr>
          <p:cNvPr id="15" name="Rectangle à coins arrondis 14">
            <a:hlinkClick r:id="" action="ppaction://noaction">
              <a:snd r:embed="rId6" name="tryagain.wav"/>
            </a:hlinkClick>
          </p:cNvPr>
          <p:cNvSpPr/>
          <p:nvPr/>
        </p:nvSpPr>
        <p:spPr>
          <a:xfrm>
            <a:off x="5652120" y="5013176"/>
            <a:ext cx="2160240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rgbClr val="00B050"/>
                </a:solidFill>
              </a:rPr>
              <a:t>Hisses</a:t>
            </a:r>
            <a:endParaRPr lang="en-CA" sz="2000" b="1" dirty="0">
              <a:solidFill>
                <a:srgbClr val="00B050"/>
              </a:solidFill>
            </a:endParaRPr>
          </a:p>
        </p:txBody>
      </p:sp>
      <p:sp>
        <p:nvSpPr>
          <p:cNvPr id="16" name="Rectangle à coins arrondis 15">
            <a:hlinkClick r:id="" action="ppaction://noaction">
              <a:snd r:embed="rId6" name="tryagain.wav"/>
            </a:hlinkClick>
          </p:cNvPr>
          <p:cNvSpPr/>
          <p:nvPr/>
        </p:nvSpPr>
        <p:spPr>
          <a:xfrm>
            <a:off x="5652120" y="5517232"/>
            <a:ext cx="2160240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rgbClr val="00B050"/>
                </a:solidFill>
              </a:rPr>
              <a:t>Screeches</a:t>
            </a:r>
            <a:endParaRPr lang="en-CA" sz="2000" b="1" dirty="0">
              <a:solidFill>
                <a:srgbClr val="00B050"/>
              </a:solidFill>
            </a:endParaRPr>
          </a:p>
        </p:txBody>
      </p:sp>
      <p:sp>
        <p:nvSpPr>
          <p:cNvPr id="17" name="Rectangle à coins arrondis 16">
            <a:hlinkClick r:id="" action="ppaction://noaction">
              <a:snd r:embed="rId6" name="tryagain.wav"/>
            </a:hlinkClick>
          </p:cNvPr>
          <p:cNvSpPr/>
          <p:nvPr/>
        </p:nvSpPr>
        <p:spPr>
          <a:xfrm>
            <a:off x="5652120" y="6021288"/>
            <a:ext cx="2160240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rgbClr val="00B050"/>
                </a:solidFill>
              </a:rPr>
              <a:t>Trumpets</a:t>
            </a:r>
            <a:endParaRPr lang="en-CA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691680" y="188640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accent6">
                    <a:lumMod val="75000"/>
                  </a:schemeClr>
                </a:solidFill>
              </a:rPr>
              <a:t>Choose the right answer.</a:t>
            </a:r>
            <a:endParaRPr lang="en-C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443711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snake ...</a:t>
            </a:r>
            <a:endParaRPr lang="en-CA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Image 12" descr="Pit_Viper_by_ColdEdge.jpg">
            <a:hlinkClick r:id="" action="ppaction://noaction">
              <a:snd r:embed="rId2" name="rattlesnake4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980728"/>
            <a:ext cx="3803915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à coins arrondis 13">
            <a:hlinkClick r:id="" action="ppaction://noaction">
              <a:snd r:embed="rId4" name="tryagain.wav"/>
            </a:hlinkClick>
          </p:cNvPr>
          <p:cNvSpPr/>
          <p:nvPr/>
        </p:nvSpPr>
        <p:spPr>
          <a:xfrm>
            <a:off x="5652120" y="4509120"/>
            <a:ext cx="2160240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rgbClr val="00B050"/>
                </a:solidFill>
              </a:rPr>
              <a:t>Roars</a:t>
            </a:r>
            <a:endParaRPr lang="en-CA" sz="2000" b="1" dirty="0">
              <a:solidFill>
                <a:srgbClr val="00B050"/>
              </a:solidFill>
            </a:endParaRPr>
          </a:p>
        </p:txBody>
      </p:sp>
      <p:sp>
        <p:nvSpPr>
          <p:cNvPr id="15" name="Rectangle à coins arrondis 14">
            <a:hlinkClick r:id="rId5" action="ppaction://hlinksldjump">
              <a:snd r:embed="rId6" name="thatsright.wav"/>
            </a:hlinkClick>
          </p:cNvPr>
          <p:cNvSpPr/>
          <p:nvPr/>
        </p:nvSpPr>
        <p:spPr>
          <a:xfrm>
            <a:off x="5652120" y="5013176"/>
            <a:ext cx="2160240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rgbClr val="00B050"/>
                </a:solidFill>
              </a:rPr>
              <a:t>Hisses</a:t>
            </a:r>
            <a:endParaRPr lang="en-CA" sz="2000" b="1" dirty="0">
              <a:solidFill>
                <a:srgbClr val="00B050"/>
              </a:solidFill>
            </a:endParaRPr>
          </a:p>
        </p:txBody>
      </p:sp>
      <p:sp>
        <p:nvSpPr>
          <p:cNvPr id="16" name="Rectangle à coins arrondis 15">
            <a:hlinkClick r:id="" action="ppaction://noaction">
              <a:snd r:embed="rId4" name="tryagain.wav"/>
            </a:hlinkClick>
          </p:cNvPr>
          <p:cNvSpPr/>
          <p:nvPr/>
        </p:nvSpPr>
        <p:spPr>
          <a:xfrm>
            <a:off x="5652120" y="5517232"/>
            <a:ext cx="2160240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rgbClr val="00B050"/>
                </a:solidFill>
              </a:rPr>
              <a:t>Screeches</a:t>
            </a:r>
            <a:endParaRPr lang="en-CA" sz="2000" b="1" dirty="0">
              <a:solidFill>
                <a:srgbClr val="00B050"/>
              </a:solidFill>
            </a:endParaRPr>
          </a:p>
        </p:txBody>
      </p:sp>
      <p:sp>
        <p:nvSpPr>
          <p:cNvPr id="17" name="Rectangle à coins arrondis 16">
            <a:hlinkClick r:id="" action="ppaction://noaction">
              <a:snd r:embed="rId4" name="tryagain.wav"/>
            </a:hlinkClick>
          </p:cNvPr>
          <p:cNvSpPr/>
          <p:nvPr/>
        </p:nvSpPr>
        <p:spPr>
          <a:xfrm>
            <a:off x="5652120" y="6021288"/>
            <a:ext cx="2160240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rgbClr val="00B050"/>
                </a:solidFill>
              </a:rPr>
              <a:t>Trumpets</a:t>
            </a:r>
            <a:endParaRPr lang="en-CA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691680" y="188640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Choose the right answer.</a:t>
            </a:r>
            <a:endParaRPr lang="en-CA" sz="2400" b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443711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parrot ...</a:t>
            </a:r>
            <a:endParaRPr lang="en-CA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Image 12" descr="08-scarlet-macaw.jpg">
            <a:hlinkClick r:id="" action="ppaction://noaction">
              <a:snd r:embed="rId2" name="scma1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268760"/>
            <a:ext cx="3816424" cy="2805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à coins arrondis 13">
            <a:hlinkClick r:id="" action="ppaction://noaction">
              <a:snd r:embed="rId4" name="tryagain.wav"/>
            </a:hlinkClick>
          </p:cNvPr>
          <p:cNvSpPr/>
          <p:nvPr/>
        </p:nvSpPr>
        <p:spPr>
          <a:xfrm>
            <a:off x="5652120" y="4509120"/>
            <a:ext cx="2160240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rgbClr val="00B050"/>
                </a:solidFill>
              </a:rPr>
              <a:t>Roars</a:t>
            </a:r>
            <a:endParaRPr lang="en-CA" sz="2000" b="1" dirty="0">
              <a:solidFill>
                <a:srgbClr val="00B050"/>
              </a:solidFill>
            </a:endParaRPr>
          </a:p>
        </p:txBody>
      </p:sp>
      <p:sp>
        <p:nvSpPr>
          <p:cNvPr id="15" name="Rectangle à coins arrondis 14">
            <a:hlinkClick r:id="" action="ppaction://noaction">
              <a:snd r:embed="rId4" name="tryagain.wav"/>
            </a:hlinkClick>
          </p:cNvPr>
          <p:cNvSpPr/>
          <p:nvPr/>
        </p:nvSpPr>
        <p:spPr>
          <a:xfrm>
            <a:off x="5652120" y="5013176"/>
            <a:ext cx="2160240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rgbClr val="00B050"/>
                </a:solidFill>
              </a:rPr>
              <a:t>Hisses</a:t>
            </a:r>
            <a:endParaRPr lang="en-CA" sz="2000" b="1" dirty="0">
              <a:solidFill>
                <a:srgbClr val="00B050"/>
              </a:solidFill>
            </a:endParaRPr>
          </a:p>
        </p:txBody>
      </p:sp>
      <p:sp>
        <p:nvSpPr>
          <p:cNvPr id="16" name="Rectangle à coins arrondis 15">
            <a:hlinkClick r:id="rId5" action="ppaction://hlinksldjump">
              <a:snd r:embed="rId6" name="thatsright.wav"/>
            </a:hlinkClick>
          </p:cNvPr>
          <p:cNvSpPr/>
          <p:nvPr/>
        </p:nvSpPr>
        <p:spPr>
          <a:xfrm>
            <a:off x="5652120" y="5517232"/>
            <a:ext cx="2160240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rgbClr val="00B050"/>
                </a:solidFill>
              </a:rPr>
              <a:t>Screeches</a:t>
            </a:r>
            <a:endParaRPr lang="en-CA" sz="2000" b="1" dirty="0">
              <a:solidFill>
                <a:srgbClr val="00B050"/>
              </a:solidFill>
            </a:endParaRPr>
          </a:p>
        </p:txBody>
      </p:sp>
      <p:sp>
        <p:nvSpPr>
          <p:cNvPr id="17" name="Rectangle à coins arrondis 16">
            <a:hlinkClick r:id="" action="ppaction://noaction">
              <a:snd r:embed="rId4" name="tryagain.wav"/>
            </a:hlinkClick>
          </p:cNvPr>
          <p:cNvSpPr/>
          <p:nvPr/>
        </p:nvSpPr>
        <p:spPr>
          <a:xfrm>
            <a:off x="5652120" y="6021288"/>
            <a:ext cx="2160240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rgbClr val="00B050"/>
                </a:solidFill>
              </a:rPr>
              <a:t>Trumpets</a:t>
            </a:r>
            <a:endParaRPr lang="en-CA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499101460_309e9013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556792"/>
            <a:ext cx="5407248" cy="3601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1907704" y="548680"/>
            <a:ext cx="511256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FFFF00"/>
                </a:solidFill>
              </a:rPr>
              <a:t>Good job!</a:t>
            </a:r>
          </a:p>
          <a:p>
            <a:pPr algn="ctr"/>
            <a:endParaRPr lang="en-CA" sz="2800" b="1" dirty="0" smtClean="0">
              <a:solidFill>
                <a:srgbClr val="FFFF00"/>
              </a:solidFill>
            </a:endParaRPr>
          </a:p>
          <a:p>
            <a:pPr algn="ctr"/>
            <a:endParaRPr lang="en-CA" sz="2800" b="1" dirty="0" smtClean="0">
              <a:solidFill>
                <a:srgbClr val="FFFF00"/>
              </a:solidFill>
            </a:endParaRPr>
          </a:p>
          <a:p>
            <a:pPr algn="ctr"/>
            <a:endParaRPr lang="en-CA" sz="2800" b="1" dirty="0" smtClean="0">
              <a:solidFill>
                <a:srgbClr val="FFFF00"/>
              </a:solidFill>
            </a:endParaRPr>
          </a:p>
          <a:p>
            <a:pPr algn="ctr"/>
            <a:endParaRPr lang="en-CA" sz="2800" b="1" dirty="0" smtClean="0">
              <a:solidFill>
                <a:srgbClr val="FFFF00"/>
              </a:solidFill>
            </a:endParaRPr>
          </a:p>
          <a:p>
            <a:pPr algn="ctr"/>
            <a:endParaRPr lang="en-CA" sz="2800" b="1" dirty="0" smtClean="0">
              <a:solidFill>
                <a:srgbClr val="FFFF00"/>
              </a:solidFill>
            </a:endParaRPr>
          </a:p>
          <a:p>
            <a:pPr algn="ctr"/>
            <a:endParaRPr lang="en-CA" sz="2800" b="1" dirty="0" smtClean="0">
              <a:solidFill>
                <a:srgbClr val="FFFF00"/>
              </a:solidFill>
            </a:endParaRPr>
          </a:p>
          <a:p>
            <a:pPr algn="ctr"/>
            <a:endParaRPr lang="en-CA" sz="2800" b="1" dirty="0" smtClean="0">
              <a:solidFill>
                <a:srgbClr val="FFFF00"/>
              </a:solidFill>
            </a:endParaRPr>
          </a:p>
          <a:p>
            <a:pPr algn="ctr"/>
            <a:endParaRPr lang="en-CA" sz="2800" b="1" dirty="0" smtClean="0">
              <a:solidFill>
                <a:srgbClr val="FFFF00"/>
              </a:solidFill>
            </a:endParaRPr>
          </a:p>
          <a:p>
            <a:pPr algn="ctr"/>
            <a:endParaRPr lang="en-CA" sz="2800" b="1" dirty="0" smtClean="0">
              <a:solidFill>
                <a:srgbClr val="FFFF00"/>
              </a:solidFill>
            </a:endParaRPr>
          </a:p>
          <a:p>
            <a:pPr algn="ctr"/>
            <a:endParaRPr lang="en-CA" sz="2800" b="1" dirty="0" smtClean="0">
              <a:solidFill>
                <a:srgbClr val="FFFF00"/>
              </a:solidFill>
            </a:endParaRPr>
          </a:p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 You have completed </a:t>
            </a:r>
            <a:r>
              <a:rPr lang="en-CA" sz="2800" b="1" smtClean="0">
                <a:solidFill>
                  <a:srgbClr val="FFFF00"/>
                </a:solidFill>
              </a:rPr>
              <a:t>the quiz!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6" name="Bouton d'action : Accueil 5">
            <a:hlinkClick r:id="" action="ppaction://hlinkshowjump?jump=firstslide" highlightClick="1"/>
          </p:cNvPr>
          <p:cNvSpPr/>
          <p:nvPr/>
        </p:nvSpPr>
        <p:spPr>
          <a:xfrm>
            <a:off x="7956376" y="5373216"/>
            <a:ext cx="1008112" cy="122413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atsrigh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43808" y="404664"/>
            <a:ext cx="368424" cy="36842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71600" y="260648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FFFF00"/>
                </a:solidFill>
                <a:latin typeface="Bookman Old Style" pitchFamily="18" charset="0"/>
              </a:rPr>
              <a:t> That’s right!</a:t>
            </a:r>
            <a:endParaRPr lang="en-CA" sz="32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6" name="Image 5" descr="elephant.jpg">
            <a:hlinkClick r:id="" action="ppaction://noaction">
              <a:snd r:embed="rId4" name="BULL_ELE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1196752"/>
            <a:ext cx="4267175" cy="3196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ZoneTexte 6"/>
          <p:cNvSpPr txBox="1"/>
          <p:nvPr/>
        </p:nvSpPr>
        <p:spPr>
          <a:xfrm>
            <a:off x="2267744" y="443711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FFFF00"/>
                </a:solidFill>
                <a:latin typeface="Bookman Old Style" pitchFamily="18" charset="0"/>
              </a:rPr>
              <a:t>The elephant  trumpets.</a:t>
            </a:r>
            <a:endParaRPr lang="en-CA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8" name="Flèche vers le bas 7">
            <a:hlinkClick r:id="rId6" action="ppaction://hlinksldjump"/>
          </p:cNvPr>
          <p:cNvSpPr/>
          <p:nvPr/>
        </p:nvSpPr>
        <p:spPr>
          <a:xfrm>
            <a:off x="7596336" y="5661248"/>
            <a:ext cx="1296144" cy="1008112"/>
          </a:xfrm>
          <a:prstGeom prst="downArrow">
            <a:avLst>
              <a:gd name="adj1" fmla="val 50000"/>
              <a:gd name="adj2" fmla="val 54884"/>
            </a:avLst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Next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ionRoaring.jpg">
            <a:hlinkClick r:id="" action="ppaction://noaction">
              <a:snd r:embed="rId3" name="LION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484784"/>
            <a:ext cx="3744416" cy="2480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oneTexte 5"/>
          <p:cNvSpPr txBox="1"/>
          <p:nvPr/>
        </p:nvSpPr>
        <p:spPr>
          <a:xfrm>
            <a:off x="2267744" y="443711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FFFF00"/>
                </a:solidFill>
                <a:latin typeface="Bookman Old Style" pitchFamily="18" charset="0"/>
              </a:rPr>
              <a:t>The lion roars.</a:t>
            </a:r>
            <a:endParaRPr lang="en-CA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7" name="thatsrigh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843808" y="404664"/>
            <a:ext cx="440432" cy="440432"/>
          </a:xfrm>
          <a:prstGeom prst="rect">
            <a:avLst/>
          </a:prstGeom>
        </p:spPr>
      </p:pic>
      <p:sp>
        <p:nvSpPr>
          <p:cNvPr id="8" name="Flèche vers le bas 7">
            <a:hlinkClick r:id="rId6" action="ppaction://hlinksldjump"/>
          </p:cNvPr>
          <p:cNvSpPr/>
          <p:nvPr/>
        </p:nvSpPr>
        <p:spPr>
          <a:xfrm>
            <a:off x="7596336" y="5733256"/>
            <a:ext cx="1296144" cy="9361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next</a:t>
            </a:r>
            <a:endParaRPr lang="en-CA" dirty="0"/>
          </a:p>
        </p:txBody>
      </p:sp>
      <p:sp>
        <p:nvSpPr>
          <p:cNvPr id="9" name="ZoneTexte 8"/>
          <p:cNvSpPr txBox="1"/>
          <p:nvPr/>
        </p:nvSpPr>
        <p:spPr>
          <a:xfrm>
            <a:off x="971600" y="260648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FFFF00"/>
                </a:solidFill>
                <a:latin typeface="Bookman Old Style" pitchFamily="18" charset="0"/>
              </a:rPr>
              <a:t>  That’s right!</a:t>
            </a:r>
            <a:endParaRPr lang="en-CA" sz="32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it_Viper_by_ColdEdge.jpg">
            <a:hlinkClick r:id="" action="ppaction://noaction">
              <a:snd r:embed="rId3" name="rattlesnake4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980728"/>
            <a:ext cx="3803915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oneTexte 5"/>
          <p:cNvSpPr txBox="1"/>
          <p:nvPr/>
        </p:nvSpPr>
        <p:spPr>
          <a:xfrm>
            <a:off x="2267744" y="443711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FFFF00"/>
                </a:solidFill>
                <a:latin typeface="Bookman Old Style" pitchFamily="18" charset="0"/>
              </a:rPr>
              <a:t>The snake hisses.</a:t>
            </a:r>
            <a:endParaRPr lang="en-CA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7" name="thatsrigh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843808" y="332656"/>
            <a:ext cx="440432" cy="440432"/>
          </a:xfrm>
          <a:prstGeom prst="rect">
            <a:avLst/>
          </a:prstGeom>
        </p:spPr>
      </p:pic>
      <p:sp>
        <p:nvSpPr>
          <p:cNvPr id="8" name="Flèche vers le bas 7">
            <a:hlinkClick r:id="rId6" action="ppaction://hlinksldjump"/>
          </p:cNvPr>
          <p:cNvSpPr/>
          <p:nvPr/>
        </p:nvSpPr>
        <p:spPr>
          <a:xfrm>
            <a:off x="7740352" y="5805264"/>
            <a:ext cx="1403648" cy="86409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next</a:t>
            </a:r>
            <a:endParaRPr lang="en-CA" dirty="0"/>
          </a:p>
        </p:txBody>
      </p:sp>
      <p:sp>
        <p:nvSpPr>
          <p:cNvPr id="9" name="ZoneTexte 8"/>
          <p:cNvSpPr txBox="1"/>
          <p:nvPr/>
        </p:nvSpPr>
        <p:spPr>
          <a:xfrm>
            <a:off x="971600" y="260648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FFFF00"/>
                </a:solidFill>
                <a:latin typeface="Bookman Old Style" pitchFamily="18" charset="0"/>
              </a:rPr>
              <a:t> That’s right!</a:t>
            </a:r>
            <a:endParaRPr lang="en-CA" sz="32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8-scarlet-macaw.jpg">
            <a:hlinkClick r:id="" action="ppaction://noaction">
              <a:snd r:embed="rId3" name="scma1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268760"/>
            <a:ext cx="3816424" cy="2805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thatsrigh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915816" y="404664"/>
            <a:ext cx="368424" cy="36842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267744" y="443711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FFFF00"/>
                </a:solidFill>
                <a:latin typeface="Bookman Old Style" pitchFamily="18" charset="0"/>
              </a:rPr>
              <a:t>The parrot screeches.</a:t>
            </a:r>
            <a:endParaRPr lang="en-CA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8" name="Flèche vers le bas 7">
            <a:hlinkClick r:id="rId6" action="ppaction://hlinksldjump"/>
          </p:cNvPr>
          <p:cNvSpPr/>
          <p:nvPr/>
        </p:nvSpPr>
        <p:spPr>
          <a:xfrm>
            <a:off x="7596336" y="5517232"/>
            <a:ext cx="1224136" cy="100811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next</a:t>
            </a:r>
            <a:endParaRPr lang="en-CA" dirty="0"/>
          </a:p>
        </p:txBody>
      </p:sp>
      <p:sp>
        <p:nvSpPr>
          <p:cNvPr id="9" name="ZoneTexte 8"/>
          <p:cNvSpPr txBox="1"/>
          <p:nvPr/>
        </p:nvSpPr>
        <p:spPr>
          <a:xfrm>
            <a:off x="1007604" y="25439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FFFF00"/>
                </a:solidFill>
                <a:latin typeface="Bookman Old Style" pitchFamily="18" charset="0"/>
              </a:rPr>
              <a:t> That’s right!</a:t>
            </a:r>
            <a:endParaRPr lang="en-CA" sz="32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6768752" cy="5920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Connecteur droit 5"/>
          <p:cNvCxnSpPr/>
          <p:nvPr/>
        </p:nvCxnSpPr>
        <p:spPr>
          <a:xfrm flipV="1">
            <a:off x="2195736" y="4653136"/>
            <a:ext cx="1296144" cy="115212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5508104" y="404664"/>
            <a:ext cx="809670" cy="783213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683568" y="4221088"/>
            <a:ext cx="864096" cy="79208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043608" y="1700808"/>
            <a:ext cx="864096" cy="64807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7164288" y="1844824"/>
            <a:ext cx="599217" cy="46863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6300192" y="1124744"/>
            <a:ext cx="1377119" cy="132231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endCxn id="34" idx="3"/>
          </p:cNvCxnSpPr>
          <p:nvPr/>
        </p:nvCxnSpPr>
        <p:spPr>
          <a:xfrm flipV="1">
            <a:off x="6423153" y="360042"/>
            <a:ext cx="850471" cy="98457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 flipV="1">
            <a:off x="6876256" y="4941168"/>
            <a:ext cx="402418" cy="28803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7236296" y="4005064"/>
            <a:ext cx="576064" cy="4320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1907704" y="548680"/>
            <a:ext cx="1296144" cy="70207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eptagone 32">
            <a:hlinkClick r:id="rId3" action="ppaction://hlinksldjump"/>
          </p:cNvPr>
          <p:cNvSpPr/>
          <p:nvPr/>
        </p:nvSpPr>
        <p:spPr>
          <a:xfrm>
            <a:off x="6228184" y="18864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Heptagone 33">
            <a:hlinkClick r:id="rId4" action="ppaction://hlinksldjump"/>
          </p:cNvPr>
          <p:cNvSpPr/>
          <p:nvPr/>
        </p:nvSpPr>
        <p:spPr>
          <a:xfrm>
            <a:off x="7164288" y="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Heptagone 34">
            <a:hlinkClick r:id="rId5" action="ppaction://hlinksldjump"/>
          </p:cNvPr>
          <p:cNvSpPr/>
          <p:nvPr/>
        </p:nvSpPr>
        <p:spPr>
          <a:xfrm>
            <a:off x="7596336" y="90872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Heptagone 35">
            <a:hlinkClick r:id="rId6" action="ppaction://hlinksldjump"/>
          </p:cNvPr>
          <p:cNvSpPr/>
          <p:nvPr/>
        </p:nvSpPr>
        <p:spPr>
          <a:xfrm>
            <a:off x="7668344" y="1556792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Heptagone 36">
            <a:hlinkClick r:id="rId7" action="ppaction://hlinksldjump"/>
          </p:cNvPr>
          <p:cNvSpPr/>
          <p:nvPr/>
        </p:nvSpPr>
        <p:spPr>
          <a:xfrm>
            <a:off x="7740352" y="4365104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Heptagone 37">
            <a:hlinkClick r:id="rId8" action="ppaction://hlinksldjump"/>
          </p:cNvPr>
          <p:cNvSpPr/>
          <p:nvPr/>
        </p:nvSpPr>
        <p:spPr>
          <a:xfrm>
            <a:off x="7236296" y="5085184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Heptagone 38">
            <a:hlinkClick r:id="rId9" action="ppaction://hlinksldjump"/>
          </p:cNvPr>
          <p:cNvSpPr/>
          <p:nvPr/>
        </p:nvSpPr>
        <p:spPr>
          <a:xfrm>
            <a:off x="1907704" y="566124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" name="Heptagone 39">
            <a:hlinkClick r:id="rId10" action="ppaction://hlinksldjump"/>
          </p:cNvPr>
          <p:cNvSpPr/>
          <p:nvPr/>
        </p:nvSpPr>
        <p:spPr>
          <a:xfrm>
            <a:off x="395536" y="494116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Heptagone 40">
            <a:hlinkClick r:id="rId11" action="ppaction://hlinksldjump"/>
          </p:cNvPr>
          <p:cNvSpPr/>
          <p:nvPr/>
        </p:nvSpPr>
        <p:spPr>
          <a:xfrm>
            <a:off x="755576" y="1412776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1" name="Heptagone 50">
            <a:hlinkClick r:id="rId12" action="ppaction://hlinksldjump"/>
          </p:cNvPr>
          <p:cNvSpPr/>
          <p:nvPr/>
        </p:nvSpPr>
        <p:spPr>
          <a:xfrm>
            <a:off x="1619672" y="26064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 à coins arrondis 23"/>
          <p:cNvSpPr/>
          <p:nvPr/>
        </p:nvSpPr>
        <p:spPr>
          <a:xfrm>
            <a:off x="251519" y="6074051"/>
            <a:ext cx="1656185" cy="6673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Next</a:t>
            </a:r>
            <a:r>
              <a:rPr lang="fr-CA" dirty="0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 </a:t>
            </a:r>
            <a:r>
              <a:rPr lang="fr-CA" dirty="0" err="1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A</a:t>
            </a:r>
            <a:r>
              <a:rPr lang="fr-CA" dirty="0" err="1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dventure</a:t>
            </a:r>
            <a:endParaRPr lang="fr-CA" dirty="0">
              <a:solidFill>
                <a:schemeClr val="accent3">
                  <a:lumMod val="50000"/>
                </a:schemeClr>
              </a:solidFill>
              <a:latin typeface="AbcPhonicsOne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9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499101460_309e9013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556792"/>
            <a:ext cx="5407248" cy="3601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1907704" y="548680"/>
            <a:ext cx="511256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FFFF00"/>
                </a:solidFill>
              </a:rPr>
              <a:t>Good job!</a:t>
            </a:r>
          </a:p>
          <a:p>
            <a:pPr algn="ctr"/>
            <a:endParaRPr lang="en-CA" sz="2800" b="1" dirty="0" smtClean="0">
              <a:solidFill>
                <a:srgbClr val="FFFF00"/>
              </a:solidFill>
            </a:endParaRPr>
          </a:p>
          <a:p>
            <a:pPr algn="ctr"/>
            <a:endParaRPr lang="en-CA" sz="2800" b="1" dirty="0" smtClean="0">
              <a:solidFill>
                <a:srgbClr val="FFFF00"/>
              </a:solidFill>
            </a:endParaRPr>
          </a:p>
          <a:p>
            <a:pPr algn="ctr"/>
            <a:endParaRPr lang="en-CA" sz="2800" b="1" dirty="0" smtClean="0">
              <a:solidFill>
                <a:srgbClr val="FFFF00"/>
              </a:solidFill>
            </a:endParaRPr>
          </a:p>
          <a:p>
            <a:pPr algn="ctr"/>
            <a:endParaRPr lang="en-CA" sz="2800" b="1" dirty="0" smtClean="0">
              <a:solidFill>
                <a:srgbClr val="FFFF00"/>
              </a:solidFill>
            </a:endParaRPr>
          </a:p>
          <a:p>
            <a:pPr algn="ctr"/>
            <a:endParaRPr lang="en-CA" sz="2800" b="1" dirty="0" smtClean="0">
              <a:solidFill>
                <a:srgbClr val="FFFF00"/>
              </a:solidFill>
            </a:endParaRPr>
          </a:p>
          <a:p>
            <a:pPr algn="ctr"/>
            <a:endParaRPr lang="en-CA" sz="2800" b="1" dirty="0" smtClean="0">
              <a:solidFill>
                <a:srgbClr val="FFFF00"/>
              </a:solidFill>
            </a:endParaRPr>
          </a:p>
          <a:p>
            <a:pPr algn="ctr"/>
            <a:endParaRPr lang="en-CA" sz="2800" b="1" dirty="0" smtClean="0">
              <a:solidFill>
                <a:srgbClr val="FFFF00"/>
              </a:solidFill>
            </a:endParaRPr>
          </a:p>
          <a:p>
            <a:pPr algn="ctr"/>
            <a:endParaRPr lang="en-CA" sz="2800" b="1" dirty="0" smtClean="0">
              <a:solidFill>
                <a:srgbClr val="FFFF00"/>
              </a:solidFill>
            </a:endParaRPr>
          </a:p>
          <a:p>
            <a:pPr algn="ctr"/>
            <a:endParaRPr lang="en-CA" sz="2800" b="1" dirty="0" smtClean="0">
              <a:solidFill>
                <a:srgbClr val="FFFF00"/>
              </a:solidFill>
            </a:endParaRPr>
          </a:p>
          <a:p>
            <a:pPr algn="ctr"/>
            <a:endParaRPr lang="en-CA" sz="2800" b="1" dirty="0" smtClean="0">
              <a:solidFill>
                <a:srgbClr val="FFFF00"/>
              </a:solidFill>
            </a:endParaRPr>
          </a:p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 You have completed the quiz!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6" name="Bouton d'action : Accueil 5">
            <a:hlinkClick r:id="" action="ppaction://hlinkshowjump?jump=firstslide" highlightClick="1"/>
          </p:cNvPr>
          <p:cNvSpPr/>
          <p:nvPr/>
        </p:nvSpPr>
        <p:spPr>
          <a:xfrm>
            <a:off x="7956376" y="5373216"/>
            <a:ext cx="1008112" cy="122413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6372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5080000" cy="44580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ctangle à coins arrondis 5"/>
          <p:cNvSpPr/>
          <p:nvPr/>
        </p:nvSpPr>
        <p:spPr>
          <a:xfrm>
            <a:off x="4716016" y="188640"/>
            <a:ext cx="4248472" cy="129614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5400" dirty="0" err="1" smtClean="0">
                <a:latin typeface="Bookman Old Style" pitchFamily="18" charset="0"/>
              </a:rPr>
              <a:t>Antelope</a:t>
            </a:r>
            <a:endParaRPr lang="fr-CA" sz="5400" dirty="0">
              <a:latin typeface="Bookman Old Style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88024" y="1916832"/>
            <a:ext cx="3995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Bookman Old Style" pitchFamily="18" charset="0"/>
              </a:rPr>
              <a:t>An antelope is brown and beige, it has </a:t>
            </a:r>
            <a:r>
              <a:rPr lang="en-CA" sz="4000" dirty="0" smtClean="0">
                <a:solidFill>
                  <a:schemeClr val="bg1"/>
                </a:solidFill>
                <a:latin typeface="Bookman Old Style" pitchFamily="18" charset="0"/>
              </a:rPr>
              <a:t>long horns </a:t>
            </a:r>
            <a:r>
              <a:rPr lang="en-CA" sz="4000" dirty="0" smtClean="0">
                <a:latin typeface="Bookman Old Style" pitchFamily="18" charset="0"/>
              </a:rPr>
              <a:t>and has</a:t>
            </a:r>
          </a:p>
          <a:p>
            <a:r>
              <a:rPr lang="en-CA" sz="4000" dirty="0" smtClean="0">
                <a:solidFill>
                  <a:schemeClr val="bg1"/>
                </a:solidFill>
                <a:latin typeface="Bookman Old Style" pitchFamily="18" charset="0"/>
              </a:rPr>
              <a:t>long thin legs.  </a:t>
            </a:r>
            <a:endParaRPr lang="en-CA" sz="4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7812360" y="5949280"/>
            <a:ext cx="1080120" cy="90872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Next</a:t>
            </a:r>
            <a:endParaRPr lang="en-CA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2627784" y="2636912"/>
            <a:ext cx="2160240" cy="144016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411760" y="4869160"/>
            <a:ext cx="2304256" cy="43204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769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6768752" cy="5920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Connecteur droit 5"/>
          <p:cNvCxnSpPr/>
          <p:nvPr/>
        </p:nvCxnSpPr>
        <p:spPr>
          <a:xfrm flipV="1">
            <a:off x="2195736" y="4653136"/>
            <a:ext cx="1296144" cy="115212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5508104" y="404664"/>
            <a:ext cx="809670" cy="783213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683568" y="4221088"/>
            <a:ext cx="864096" cy="79208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043608" y="1700808"/>
            <a:ext cx="864096" cy="64807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7164288" y="1844824"/>
            <a:ext cx="599217" cy="46863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6300192" y="1124744"/>
            <a:ext cx="1377119" cy="132231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endCxn id="34" idx="3"/>
          </p:cNvCxnSpPr>
          <p:nvPr/>
        </p:nvCxnSpPr>
        <p:spPr>
          <a:xfrm flipV="1">
            <a:off x="6423153" y="360042"/>
            <a:ext cx="850471" cy="98457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 flipV="1">
            <a:off x="6876256" y="4941168"/>
            <a:ext cx="402418" cy="28803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7236296" y="4005064"/>
            <a:ext cx="576064" cy="4320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1907704" y="548680"/>
            <a:ext cx="1296144" cy="70207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eptagone 32">
            <a:hlinkClick r:id="rId3" action="ppaction://hlinksldjump"/>
          </p:cNvPr>
          <p:cNvSpPr/>
          <p:nvPr/>
        </p:nvSpPr>
        <p:spPr>
          <a:xfrm>
            <a:off x="6228184" y="18864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Heptagone 33">
            <a:hlinkClick r:id="rId4" action="ppaction://hlinksldjump"/>
          </p:cNvPr>
          <p:cNvSpPr/>
          <p:nvPr/>
        </p:nvSpPr>
        <p:spPr>
          <a:xfrm>
            <a:off x="7164288" y="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Heptagone 34">
            <a:hlinkClick r:id="rId5" action="ppaction://hlinksldjump"/>
          </p:cNvPr>
          <p:cNvSpPr/>
          <p:nvPr/>
        </p:nvSpPr>
        <p:spPr>
          <a:xfrm>
            <a:off x="7596336" y="90872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Heptagone 35">
            <a:hlinkClick r:id="rId6" action="ppaction://hlinksldjump"/>
          </p:cNvPr>
          <p:cNvSpPr/>
          <p:nvPr/>
        </p:nvSpPr>
        <p:spPr>
          <a:xfrm>
            <a:off x="7668344" y="1556792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Heptagone 36">
            <a:hlinkClick r:id="rId7" action="ppaction://hlinksldjump"/>
          </p:cNvPr>
          <p:cNvSpPr/>
          <p:nvPr/>
        </p:nvSpPr>
        <p:spPr>
          <a:xfrm>
            <a:off x="7740352" y="4365104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Heptagone 37">
            <a:hlinkClick r:id="rId8" action="ppaction://hlinksldjump"/>
          </p:cNvPr>
          <p:cNvSpPr/>
          <p:nvPr/>
        </p:nvSpPr>
        <p:spPr>
          <a:xfrm>
            <a:off x="7236296" y="5085184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Heptagone 38">
            <a:hlinkClick r:id="rId9" action="ppaction://hlinksldjump"/>
          </p:cNvPr>
          <p:cNvSpPr/>
          <p:nvPr/>
        </p:nvSpPr>
        <p:spPr>
          <a:xfrm>
            <a:off x="1907704" y="566124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" name="Heptagone 39">
            <a:hlinkClick r:id="rId10" action="ppaction://hlinksldjump"/>
          </p:cNvPr>
          <p:cNvSpPr/>
          <p:nvPr/>
        </p:nvSpPr>
        <p:spPr>
          <a:xfrm>
            <a:off x="395536" y="494116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Heptagone 40">
            <a:hlinkClick r:id="rId11" action="ppaction://hlinksldjump"/>
          </p:cNvPr>
          <p:cNvSpPr/>
          <p:nvPr/>
        </p:nvSpPr>
        <p:spPr>
          <a:xfrm>
            <a:off x="755576" y="1412776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1" name="Heptagone 50">
            <a:hlinkClick r:id="rId12" action="ppaction://hlinksldjump"/>
          </p:cNvPr>
          <p:cNvSpPr/>
          <p:nvPr/>
        </p:nvSpPr>
        <p:spPr>
          <a:xfrm>
            <a:off x="1619672" y="26064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 à coins arrondis 23"/>
          <p:cNvSpPr/>
          <p:nvPr/>
        </p:nvSpPr>
        <p:spPr>
          <a:xfrm>
            <a:off x="251519" y="6074051"/>
            <a:ext cx="1656185" cy="6673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Next</a:t>
            </a:r>
            <a:r>
              <a:rPr lang="fr-CA" dirty="0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 </a:t>
            </a:r>
            <a:r>
              <a:rPr lang="fr-CA" dirty="0" err="1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A</a:t>
            </a:r>
            <a:r>
              <a:rPr lang="fr-CA" dirty="0" err="1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dventure</a:t>
            </a:r>
            <a:endParaRPr lang="fr-CA" dirty="0">
              <a:solidFill>
                <a:schemeClr val="accent3">
                  <a:lumMod val="50000"/>
                </a:schemeClr>
              </a:solidFill>
              <a:latin typeface="AbcPhonicsOne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9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5143500" cy="4437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ZoneTexte 3"/>
          <p:cNvSpPr txBox="1"/>
          <p:nvPr/>
        </p:nvSpPr>
        <p:spPr>
          <a:xfrm>
            <a:off x="4788024" y="1916832"/>
            <a:ext cx="3995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Bookman Old Style" pitchFamily="18" charset="0"/>
              </a:rPr>
              <a:t>A rhinoceros is big and grey. It has a </a:t>
            </a:r>
          </a:p>
          <a:p>
            <a:r>
              <a:rPr lang="en-CA" sz="4000" dirty="0" smtClean="0">
                <a:solidFill>
                  <a:schemeClr val="bg1"/>
                </a:solidFill>
                <a:latin typeface="Bookman Old Style" pitchFamily="18" charset="0"/>
              </a:rPr>
              <a:t>short horn </a:t>
            </a:r>
          </a:p>
          <a:p>
            <a:r>
              <a:rPr lang="en-CA" sz="4000" dirty="0" smtClean="0">
                <a:latin typeface="Bookman Old Style" pitchFamily="18" charset="0"/>
              </a:rPr>
              <a:t>and a </a:t>
            </a:r>
          </a:p>
          <a:p>
            <a:r>
              <a:rPr lang="en-CA" sz="4000" dirty="0" smtClean="0">
                <a:solidFill>
                  <a:schemeClr val="bg1"/>
                </a:solidFill>
                <a:latin typeface="Bookman Old Style" pitchFamily="18" charset="0"/>
              </a:rPr>
              <a:t>long horn</a:t>
            </a:r>
            <a:r>
              <a:rPr lang="en-CA" sz="4000" dirty="0" smtClean="0">
                <a:latin typeface="Bookman Old Style" pitchFamily="18" charset="0"/>
              </a:rPr>
              <a:t>. </a:t>
            </a:r>
          </a:p>
          <a:p>
            <a:endParaRPr lang="en-CA" sz="4000" dirty="0">
              <a:latin typeface="Bookman Old Style" pitchFamily="18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895528" y="188640"/>
            <a:ext cx="4248472" cy="129614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5400" dirty="0" err="1" smtClean="0">
                <a:latin typeface="Bookman Old Style" pitchFamily="18" charset="0"/>
              </a:rPr>
              <a:t>Rhinoceros</a:t>
            </a:r>
            <a:endParaRPr lang="fr-CA" sz="5400" dirty="0">
              <a:latin typeface="Bookman Old Style" pitchFamily="18" charset="0"/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7812360" y="5949280"/>
            <a:ext cx="1080120" cy="90872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Next</a:t>
            </a:r>
            <a:endParaRPr lang="en-CA" dirty="0"/>
          </a:p>
        </p:txBody>
      </p:sp>
      <p:cxnSp>
        <p:nvCxnSpPr>
          <p:cNvPr id="12" name="Connecteur droit avec flèche 11"/>
          <p:cNvCxnSpPr>
            <a:endCxn id="4" idx="1"/>
          </p:cNvCxnSpPr>
          <p:nvPr/>
        </p:nvCxnSpPr>
        <p:spPr>
          <a:xfrm>
            <a:off x="1547664" y="3645024"/>
            <a:ext cx="3240360" cy="472411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1259632" y="3789040"/>
            <a:ext cx="3528392" cy="151216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564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6768752" cy="5920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Connecteur droit 5"/>
          <p:cNvCxnSpPr/>
          <p:nvPr/>
        </p:nvCxnSpPr>
        <p:spPr>
          <a:xfrm flipV="1">
            <a:off x="2195736" y="4653136"/>
            <a:ext cx="1296144" cy="115212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5508104" y="404664"/>
            <a:ext cx="809670" cy="783213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683568" y="4221088"/>
            <a:ext cx="864096" cy="79208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043608" y="1700808"/>
            <a:ext cx="864096" cy="64807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7164288" y="1844824"/>
            <a:ext cx="599217" cy="46863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6300192" y="1124744"/>
            <a:ext cx="1377119" cy="132231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endCxn id="34" idx="3"/>
          </p:cNvCxnSpPr>
          <p:nvPr/>
        </p:nvCxnSpPr>
        <p:spPr>
          <a:xfrm flipV="1">
            <a:off x="6423153" y="360042"/>
            <a:ext cx="850471" cy="98457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 flipV="1">
            <a:off x="6876256" y="4941168"/>
            <a:ext cx="402418" cy="28803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7236296" y="4005064"/>
            <a:ext cx="576064" cy="4320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1907704" y="548680"/>
            <a:ext cx="1296144" cy="70207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eptagone 32">
            <a:hlinkClick r:id="rId3" action="ppaction://hlinksldjump"/>
          </p:cNvPr>
          <p:cNvSpPr/>
          <p:nvPr/>
        </p:nvSpPr>
        <p:spPr>
          <a:xfrm>
            <a:off x="6228184" y="18864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Heptagone 33">
            <a:hlinkClick r:id="rId4" action="ppaction://hlinksldjump"/>
          </p:cNvPr>
          <p:cNvSpPr/>
          <p:nvPr/>
        </p:nvSpPr>
        <p:spPr>
          <a:xfrm>
            <a:off x="7164288" y="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Heptagone 34">
            <a:hlinkClick r:id="rId5" action="ppaction://hlinksldjump"/>
          </p:cNvPr>
          <p:cNvSpPr/>
          <p:nvPr/>
        </p:nvSpPr>
        <p:spPr>
          <a:xfrm>
            <a:off x="7596336" y="908720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Heptagone 35">
            <a:hlinkClick r:id="rId6" action="ppaction://hlinksldjump"/>
          </p:cNvPr>
          <p:cNvSpPr/>
          <p:nvPr/>
        </p:nvSpPr>
        <p:spPr>
          <a:xfrm>
            <a:off x="7668344" y="1556792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Heptagone 36">
            <a:hlinkClick r:id="rId7" action="ppaction://hlinksldjump"/>
          </p:cNvPr>
          <p:cNvSpPr/>
          <p:nvPr/>
        </p:nvSpPr>
        <p:spPr>
          <a:xfrm>
            <a:off x="7740352" y="4365104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Heptagone 37">
            <a:hlinkClick r:id="rId8" action="ppaction://hlinksldjump"/>
          </p:cNvPr>
          <p:cNvSpPr/>
          <p:nvPr/>
        </p:nvSpPr>
        <p:spPr>
          <a:xfrm>
            <a:off x="7236296" y="5085184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Heptagone 38">
            <a:hlinkClick r:id="rId9" action="ppaction://hlinksldjump"/>
          </p:cNvPr>
          <p:cNvSpPr/>
          <p:nvPr/>
        </p:nvSpPr>
        <p:spPr>
          <a:xfrm>
            <a:off x="1907704" y="566124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" name="Heptagone 39">
            <a:hlinkClick r:id="rId10" action="ppaction://hlinksldjump"/>
          </p:cNvPr>
          <p:cNvSpPr/>
          <p:nvPr/>
        </p:nvSpPr>
        <p:spPr>
          <a:xfrm>
            <a:off x="395536" y="494116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Heptagone 40">
            <a:hlinkClick r:id="rId11" action="ppaction://hlinksldjump"/>
          </p:cNvPr>
          <p:cNvSpPr/>
          <p:nvPr/>
        </p:nvSpPr>
        <p:spPr>
          <a:xfrm>
            <a:off x="755576" y="1412776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1" name="Heptagone 50">
            <a:hlinkClick r:id="rId12" action="ppaction://hlinksldjump"/>
          </p:cNvPr>
          <p:cNvSpPr/>
          <p:nvPr/>
        </p:nvSpPr>
        <p:spPr>
          <a:xfrm>
            <a:off x="1619672" y="260648"/>
            <a:ext cx="394033" cy="360040"/>
          </a:xfrm>
          <a:prstGeom prst="hep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 à coins arrondis 23"/>
          <p:cNvSpPr/>
          <p:nvPr/>
        </p:nvSpPr>
        <p:spPr>
          <a:xfrm>
            <a:off x="251519" y="6074051"/>
            <a:ext cx="1656185" cy="6673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Next</a:t>
            </a:r>
            <a:r>
              <a:rPr lang="fr-CA" dirty="0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 </a:t>
            </a:r>
            <a:r>
              <a:rPr lang="fr-CA" dirty="0" err="1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A</a:t>
            </a:r>
            <a:r>
              <a:rPr lang="fr-CA" dirty="0" err="1" smtClean="0">
                <a:solidFill>
                  <a:schemeClr val="accent3">
                    <a:lumMod val="50000"/>
                  </a:schemeClr>
                </a:solidFill>
                <a:latin typeface="AbcPhonicsOne" pitchFamily="2" charset="0"/>
                <a:hlinkClick r:id="rId13" action="ppaction://hlinksldjump"/>
              </a:rPr>
              <a:t>dventure</a:t>
            </a:r>
            <a:endParaRPr lang="fr-CA" dirty="0">
              <a:solidFill>
                <a:schemeClr val="accent3">
                  <a:lumMod val="50000"/>
                </a:schemeClr>
              </a:solidFill>
              <a:latin typeface="AbcPhonicsOne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9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5796136" cy="43471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ctangle à coins arrondis 5"/>
          <p:cNvSpPr/>
          <p:nvPr/>
        </p:nvSpPr>
        <p:spPr>
          <a:xfrm>
            <a:off x="4895528" y="188640"/>
            <a:ext cx="4248472" cy="129614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latin typeface="Bookman Old Style" pitchFamily="18" charset="0"/>
              </a:rPr>
              <a:t>Lion</a:t>
            </a:r>
            <a:endParaRPr lang="fr-CA" sz="5400" dirty="0">
              <a:latin typeface="Bookman Old Style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36096" y="1916832"/>
            <a:ext cx="33478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Bookman Old Style" pitchFamily="18" charset="0"/>
              </a:rPr>
              <a:t>A lion is yellow, it has a </a:t>
            </a:r>
          </a:p>
          <a:p>
            <a:r>
              <a:rPr lang="en-CA" sz="4000" dirty="0" smtClean="0">
                <a:solidFill>
                  <a:schemeClr val="bg1"/>
                </a:solidFill>
                <a:latin typeface="Bookman Old Style" pitchFamily="18" charset="0"/>
              </a:rPr>
              <a:t>big mane</a:t>
            </a:r>
            <a:r>
              <a:rPr lang="en-CA" sz="4000" dirty="0" smtClean="0">
                <a:latin typeface="Bookman Old Style" pitchFamily="18" charset="0"/>
              </a:rPr>
              <a:t>, </a:t>
            </a:r>
          </a:p>
          <a:p>
            <a:r>
              <a:rPr lang="en-CA" sz="4000" dirty="0" smtClean="0">
                <a:solidFill>
                  <a:schemeClr val="bg1"/>
                </a:solidFill>
                <a:latin typeface="Bookman Old Style" pitchFamily="18" charset="0"/>
              </a:rPr>
              <a:t>long teeth </a:t>
            </a:r>
            <a:r>
              <a:rPr lang="en-CA" sz="4000" dirty="0" smtClean="0">
                <a:latin typeface="Bookman Old Style" pitchFamily="18" charset="0"/>
              </a:rPr>
              <a:t>and a </a:t>
            </a:r>
          </a:p>
          <a:p>
            <a:r>
              <a:rPr lang="en-CA" sz="4000" dirty="0" smtClean="0">
                <a:solidFill>
                  <a:schemeClr val="bg1"/>
                </a:solidFill>
                <a:latin typeface="Bookman Old Style" pitchFamily="18" charset="0"/>
              </a:rPr>
              <a:t>big nose.</a:t>
            </a:r>
          </a:p>
          <a:p>
            <a:endParaRPr lang="en-CA" sz="4000" dirty="0">
              <a:latin typeface="Bookman Old Style" pitchFamily="18" charset="0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7884368" y="5805264"/>
            <a:ext cx="1080120" cy="90872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Next</a:t>
            </a:r>
            <a:endParaRPr lang="en-CA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707904" y="3861048"/>
            <a:ext cx="1728192" cy="216024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339752" y="4365104"/>
            <a:ext cx="3096344" cy="36004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2123728" y="3429000"/>
            <a:ext cx="3240360" cy="244827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836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480</Words>
  <Application>Microsoft Office PowerPoint</Application>
  <PresentationFormat>Affichage à l'écran (4:3)</PresentationFormat>
  <Paragraphs>209</Paragraphs>
  <Slides>40</Slides>
  <Notes>2</Notes>
  <HiddenSlides>0</HiddenSlides>
  <MMClips>4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Thème Office</vt:lpstr>
      <vt:lpstr>Safari Adventure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</vt:vector>
  </TitlesOfParts>
  <Company>UQTR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UQTR</dc:creator>
  <cp:lastModifiedBy>Moi</cp:lastModifiedBy>
  <cp:revision>95</cp:revision>
  <dcterms:created xsi:type="dcterms:W3CDTF">2011-09-20T00:00:41Z</dcterms:created>
  <dcterms:modified xsi:type="dcterms:W3CDTF">2011-09-26T22:01:37Z</dcterms:modified>
</cp:coreProperties>
</file>